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Why Linux? It is one of the most popular variants of UNIX that runs on a variety of machines, including phones, cf. Android</a:t>
            </a:r>
            <a:endParaRPr/>
          </a:p>
          <a:p>
            <a:pPr indent="0" lvl="0" marL="0" rtl="0" algn="l">
              <a:spcBef>
                <a:spcPts val="0"/>
              </a:spcBef>
              <a:spcAft>
                <a:spcPts val="0"/>
              </a:spcAft>
              <a:buNone/>
            </a:pPr>
            <a:r>
              <a:rPr lang="en-US"/>
              <a:t>We will use Linux in our labs in order to have a practical experience with OSes</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bc8ac009d6_0_7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gbc8ac009d6_0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In the next slides we will see something about each layer</a:t>
            </a:r>
            <a:endParaRPr/>
          </a:p>
          <a:p>
            <a:pPr indent="0" lvl="0" marL="0" rtl="0" algn="l">
              <a:spcBef>
                <a:spcPts val="0"/>
              </a:spcBef>
              <a:spcAft>
                <a:spcPts val="0"/>
              </a:spcAft>
              <a:buNone/>
            </a:pPr>
            <a:r>
              <a:t/>
            </a:r>
            <a:endParaRPr/>
          </a:p>
        </p:txBody>
      </p:sp>
      <p:sp>
        <p:nvSpPr>
          <p:cNvPr id="165" name="Google Shape;165;gbc8ac009d6_0_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bc8ac009d6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bc8ac009d6_0_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bc8ac009d6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bc8ac009d6_0_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bc8ac009d6_0_1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bc8ac009d6_0_1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c8ac009d6_0_8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gbc8ac009d6_0_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In the next slides we will see something about each layer</a:t>
            </a:r>
            <a:endParaRPr/>
          </a:p>
          <a:p>
            <a:pPr indent="0" lvl="0" marL="0" rtl="0" algn="l">
              <a:spcBef>
                <a:spcPts val="0"/>
              </a:spcBef>
              <a:spcAft>
                <a:spcPts val="0"/>
              </a:spcAft>
              <a:buNone/>
            </a:pPr>
            <a:r>
              <a:t/>
            </a:r>
            <a:endParaRPr/>
          </a:p>
        </p:txBody>
      </p:sp>
      <p:sp>
        <p:nvSpPr>
          <p:cNvPr id="198" name="Google Shape;198;gbc8ac009d6_0_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Page cache is not really placed in the right box …</a:t>
            </a:r>
            <a:endParaRPr/>
          </a:p>
        </p:txBody>
      </p:sp>
      <p:sp>
        <p:nvSpPr>
          <p:cNvPr id="211" name="Google Shape;21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demo</a:t>
            </a:r>
            <a:endParaRPr/>
          </a:p>
        </p:txBody>
      </p:sp>
      <p:sp>
        <p:nvSpPr>
          <p:cNvPr id="231" name="Google Shape;231;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bcf2cf7a72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bcf2cf7a72_0_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bcf2cf7a72_0_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bcf2cf7a72_0_10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bcf2cf7a72_0_1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gbcf2cf7a72_0_18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bcf2cf7a72_0_18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bcf2cf7a72_0_1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gbcf2cf7a72_0_1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bc8ac009d6_0_1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gbc8ac009d6_0_1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Modules are not shown in previous slides</a:t>
            </a:r>
            <a:endParaRPr/>
          </a:p>
          <a:p>
            <a:pPr indent="0" lvl="0" marL="0" rtl="0" algn="l">
              <a:spcBef>
                <a:spcPts val="0"/>
              </a:spcBef>
              <a:spcAft>
                <a:spcPts val="0"/>
              </a:spcAft>
              <a:buNone/>
            </a:pPr>
            <a:r>
              <a:t/>
            </a:r>
            <a:endParaRPr/>
          </a:p>
        </p:txBody>
      </p:sp>
      <p:sp>
        <p:nvSpPr>
          <p:cNvPr id="379" name="Google Shape;379;gbc8ac009d6_0_1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bc8ac009d6_0_9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gbc8ac009d6_0_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In the next slides we will see something about each layer</a:t>
            </a:r>
            <a:endParaRPr/>
          </a:p>
          <a:p>
            <a:pPr indent="0" lvl="0" marL="0" rtl="0" algn="l">
              <a:spcBef>
                <a:spcPts val="0"/>
              </a:spcBef>
              <a:spcAft>
                <a:spcPts val="0"/>
              </a:spcAft>
              <a:buNone/>
            </a:pPr>
            <a:r>
              <a:t/>
            </a:r>
            <a:endParaRPr/>
          </a:p>
        </p:txBody>
      </p:sp>
      <p:sp>
        <p:nvSpPr>
          <p:cNvPr id="106" name="Google Shape;106;gbc8ac009d6_0_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is from the book but I should show them the same on the virtual machine</a:t>
            </a:r>
            <a:endParaRPr/>
          </a:p>
        </p:txBody>
      </p:sp>
      <p:sp>
        <p:nvSpPr>
          <p:cNvPr id="410" name="Google Shape;410;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Either of the above macros makes the given symbol available outside the module.</a:t>
            </a:r>
            <a:endParaRPr/>
          </a:p>
          <a:p>
            <a:pPr indent="0" lvl="0" marL="0" rtl="0" algn="l">
              <a:spcBef>
                <a:spcPts val="0"/>
              </a:spcBef>
              <a:spcAft>
                <a:spcPts val="0"/>
              </a:spcAft>
              <a:buNone/>
            </a:pPr>
            <a:r>
              <a:rPr lang="en-US"/>
              <a:t>The _GPL version makes the symbol available to GPL-licensed modules only. Symbols</a:t>
            </a:r>
            <a:endParaRPr/>
          </a:p>
          <a:p>
            <a:pPr indent="0" lvl="0" marL="0" rtl="0" algn="l">
              <a:spcBef>
                <a:spcPts val="0"/>
              </a:spcBef>
              <a:spcAft>
                <a:spcPts val="0"/>
              </a:spcAft>
              <a:buNone/>
            </a:pPr>
            <a:r>
              <a:rPr lang="en-US"/>
              <a:t>must be exported in the global part of the module’s file, outside of any function,</a:t>
            </a:r>
            <a:endParaRPr/>
          </a:p>
          <a:p>
            <a:pPr indent="0" lvl="0" marL="0" rtl="0" algn="l">
              <a:spcBef>
                <a:spcPts val="0"/>
              </a:spcBef>
              <a:spcAft>
                <a:spcPts val="0"/>
              </a:spcAft>
              <a:buNone/>
            </a:pPr>
            <a:r>
              <a:rPr lang="en-US"/>
              <a:t>because the macros expand to the declaration of a special-purpose variable that</a:t>
            </a:r>
            <a:endParaRPr/>
          </a:p>
          <a:p>
            <a:pPr indent="0" lvl="0" marL="0" rtl="0" algn="l">
              <a:spcBef>
                <a:spcPts val="0"/>
              </a:spcBef>
              <a:spcAft>
                <a:spcPts val="0"/>
              </a:spcAft>
              <a:buNone/>
            </a:pPr>
            <a:r>
              <a:rPr lang="en-US"/>
              <a:t>is expected to be accessible globally. This variable is stored in a special part of the</a:t>
            </a:r>
            <a:endParaRPr/>
          </a:p>
          <a:p>
            <a:pPr indent="0" lvl="0" marL="0" rtl="0" algn="l">
              <a:spcBef>
                <a:spcPts val="0"/>
              </a:spcBef>
              <a:spcAft>
                <a:spcPts val="0"/>
              </a:spcAft>
              <a:buNone/>
            </a:pPr>
            <a:r>
              <a:rPr lang="en-US"/>
              <a:t>module executible (an “ELF section”)that is used by the kernel at load time to find</a:t>
            </a:r>
            <a:endParaRPr/>
          </a:p>
          <a:p>
            <a:pPr indent="0" lvl="0" marL="0" rtl="0" algn="l">
              <a:spcBef>
                <a:spcPts val="0"/>
              </a:spcBef>
              <a:spcAft>
                <a:spcPts val="0"/>
              </a:spcAft>
              <a:buNone/>
            </a:pPr>
            <a:r>
              <a:rPr lang="en-US"/>
              <a:t>the variables exported by the module. (Interested readers can look at &lt;linux/module.h&gt;</a:t>
            </a:r>
            <a:endParaRPr/>
          </a:p>
          <a:p>
            <a:pPr indent="0" lvl="0" marL="0" rtl="0" algn="l">
              <a:spcBef>
                <a:spcPts val="0"/>
              </a:spcBef>
              <a:spcAft>
                <a:spcPts val="0"/>
              </a:spcAft>
              <a:buNone/>
            </a:pPr>
            <a:r>
              <a:rPr lang="en-US"/>
              <a:t>for the details, even though the details are not needed to make things work.)</a:t>
            </a:r>
            <a:endParaRPr/>
          </a:p>
        </p:txBody>
      </p:sp>
      <p:sp>
        <p:nvSpPr>
          <p:cNvPr id="436" name="Google Shape;436;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kernel needs its own</a:t>
            </a:r>
            <a:endParaRPr/>
          </a:p>
          <a:p>
            <a:pPr indent="0" lvl="0" marL="0" rtl="0" algn="l">
              <a:spcBef>
                <a:spcPts val="0"/>
              </a:spcBef>
              <a:spcAft>
                <a:spcPts val="0"/>
              </a:spcAft>
              <a:buNone/>
            </a:pPr>
            <a:r>
              <a:rPr lang="en-US"/>
              <a:t>printing function because it runs by itself, without the help of the C library. The</a:t>
            </a:r>
            <a:endParaRPr/>
          </a:p>
          <a:p>
            <a:pPr indent="0" lvl="0" marL="0" rtl="0" algn="l">
              <a:spcBef>
                <a:spcPts val="0"/>
              </a:spcBef>
              <a:spcAft>
                <a:spcPts val="0"/>
              </a:spcAft>
              <a:buNone/>
            </a:pPr>
            <a:r>
              <a:rPr lang="en-US"/>
              <a:t>module can call printk because, after insmod has loaded it, the module is linked to</a:t>
            </a:r>
            <a:endParaRPr/>
          </a:p>
          <a:p>
            <a:pPr indent="0" lvl="0" marL="0" rtl="0" algn="l">
              <a:spcBef>
                <a:spcPts val="0"/>
              </a:spcBef>
              <a:spcAft>
                <a:spcPts val="0"/>
              </a:spcAft>
              <a:buNone/>
            </a:pPr>
            <a:r>
              <a:rPr lang="en-US"/>
              <a:t>the kernel and can access the kernel’s public symbols (functions and variables, as</a:t>
            </a:r>
            <a:endParaRPr/>
          </a:p>
          <a:p>
            <a:pPr indent="0" lvl="0" marL="0" rtl="0" algn="l">
              <a:spcBef>
                <a:spcPts val="0"/>
              </a:spcBef>
              <a:spcAft>
                <a:spcPts val="0"/>
              </a:spcAft>
              <a:buNone/>
            </a:pPr>
            <a:r>
              <a:rPr lang="en-US"/>
              <a:t>detailed in the next section)</a:t>
            </a:r>
            <a:endParaRPr/>
          </a:p>
        </p:txBody>
      </p:sp>
      <p:sp>
        <p:nvSpPr>
          <p:cNvPr id="443" name="Google Shape;44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c8ac009d6_0_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gbc8ac009d6_0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In the next slides we will see something about each layer</a:t>
            </a:r>
            <a:endParaRPr/>
          </a:p>
          <a:p>
            <a:pPr indent="0" lvl="0" marL="0" rtl="0" algn="l">
              <a:spcBef>
                <a:spcPts val="0"/>
              </a:spcBef>
              <a:spcAft>
                <a:spcPts val="0"/>
              </a:spcAft>
              <a:buNone/>
            </a:pPr>
            <a:r>
              <a:t/>
            </a:r>
            <a:endParaRPr/>
          </a:p>
        </p:txBody>
      </p:sp>
      <p:sp>
        <p:nvSpPr>
          <p:cNvPr id="118" name="Google Shape;118;gbc8ac009d6_0_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c8ac009d6_0_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gbc8ac009d6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What is important here is simply the observation that the shell is an ordinary user program. All it needs is the ability to read from the keyboard and write to the monitor and the power to execute other programs.</a:t>
            </a:r>
            <a:endParaRPr/>
          </a:p>
        </p:txBody>
      </p:sp>
      <p:sp>
        <p:nvSpPr>
          <p:cNvPr id="131" name="Google Shape;131;gbc8ac009d6_0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bc8ac009d6_0_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gbc8ac009d6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In the next slides we will see something about each layer</a:t>
            </a:r>
            <a:endParaRPr/>
          </a:p>
          <a:p>
            <a:pPr indent="0" lvl="0" marL="0" rtl="0" algn="l">
              <a:spcBef>
                <a:spcPts val="0"/>
              </a:spcBef>
              <a:spcAft>
                <a:spcPts val="0"/>
              </a:spcAft>
              <a:buNone/>
            </a:pPr>
            <a:r>
              <a:t/>
            </a:r>
            <a:endParaRPr/>
          </a:p>
        </p:txBody>
      </p:sp>
      <p:sp>
        <p:nvSpPr>
          <p:cNvPr id="138" name="Google Shape;138;gbc8ac009d6_0_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c8ac009d6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bc8ac009d6_0_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bc8ac009d6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gbc8ac009d6_0_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623593" y="2285206"/>
            <a:ext cx="5811838" cy="197167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623093" y="370681"/>
            <a:ext cx="5811838" cy="580072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3887391" y="987426"/>
            <a:ext cx="462915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3"/>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5400"/>
              <a:buFont typeface="Calibri"/>
              <a:buNone/>
            </a:pPr>
            <a:r>
              <a:rPr lang="en-US" sz="5400"/>
              <a:t>CS492 - Operating Systems</a:t>
            </a:r>
            <a:br>
              <a:rPr lang="en-US" sz="5400"/>
            </a:br>
            <a:r>
              <a:rPr b="1" lang="en-US" sz="5400"/>
              <a:t>Introduction to Linux</a:t>
            </a:r>
            <a:endParaRPr/>
          </a:p>
        </p:txBody>
      </p:sp>
      <p:sp>
        <p:nvSpPr>
          <p:cNvPr id="90" name="Google Shape;90;p1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p>
            <a:pPr indent="0" lvl="0" marL="0" rtl="0" algn="ctr">
              <a:lnSpc>
                <a:spcPct val="80000"/>
              </a:lnSpc>
              <a:spcBef>
                <a:spcPts val="0"/>
              </a:spcBef>
              <a:spcAft>
                <a:spcPts val="0"/>
              </a:spcAft>
              <a:buClr>
                <a:schemeClr val="dk1"/>
              </a:buClr>
              <a:buSzPts val="1100"/>
              <a:buFont typeface="Arial"/>
              <a:buNone/>
            </a:pPr>
            <a:r>
              <a:rPr lang="en-US"/>
              <a:t>Georgios Portokalidis &amp; Jun Xu</a:t>
            </a:r>
            <a:endParaRPr/>
          </a:p>
          <a:p>
            <a:pPr indent="0" lvl="0" marL="0" rtl="0" algn="ctr">
              <a:lnSpc>
                <a:spcPct val="80000"/>
              </a:lnSpc>
              <a:spcBef>
                <a:spcPts val="0"/>
              </a:spcBef>
              <a:spcAft>
                <a:spcPts val="0"/>
              </a:spcAft>
              <a:buClr>
                <a:schemeClr val="dk1"/>
              </a:buClr>
              <a:buSzPts val="1100"/>
              <a:buNone/>
            </a:pPr>
            <a:r>
              <a:rPr lang="en-US"/>
              <a:t>Reading: MOS Ch 10.2, LDD Ch 1</a:t>
            </a:r>
            <a:endParaRPr/>
          </a:p>
          <a:p>
            <a:pPr indent="0" lvl="0" marL="0" rtl="0" algn="ctr">
              <a:lnSpc>
                <a:spcPct val="80000"/>
              </a:lnSpc>
              <a:spcBef>
                <a:spcPts val="0"/>
              </a:spcBef>
              <a:spcAft>
                <a:spcPts val="0"/>
              </a:spcAft>
              <a:buClr>
                <a:schemeClr val="dk1"/>
              </a:buClr>
              <a:buSzPts val="1100"/>
              <a:buFont typeface="Arial"/>
              <a:buNone/>
            </a:pPr>
            <a:r>
              <a:t/>
            </a:r>
            <a:endParaRPr/>
          </a:p>
          <a:p>
            <a:pPr indent="0" lvl="0" marL="0" rtl="0" algn="ctr">
              <a:lnSpc>
                <a:spcPct val="80000"/>
              </a:lnSpc>
              <a:spcBef>
                <a:spcPts val="0"/>
              </a:spcBef>
              <a:spcAft>
                <a:spcPts val="0"/>
              </a:spcAft>
              <a:buClr>
                <a:schemeClr val="dk1"/>
              </a:buClr>
              <a:buSzPts val="2400"/>
              <a:buNone/>
            </a:pPr>
            <a:r>
              <a:rPr lang="en-US"/>
              <a:t>Slides credit: Antonio Barbalace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2"/>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Interfaces to Linux</a:t>
            </a:r>
            <a:endParaRPr/>
          </a:p>
        </p:txBody>
      </p:sp>
      <p:sp>
        <p:nvSpPr>
          <p:cNvPr id="168" name="Google Shape;168;p22"/>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69" name="Google Shape;169;p22"/>
          <p:cNvPicPr preferRelativeResize="0"/>
          <p:nvPr/>
        </p:nvPicPr>
        <p:blipFill rotWithShape="1">
          <a:blip r:embed="rId3">
            <a:alphaModFix/>
          </a:blip>
          <a:srcRect b="0" l="0" r="0" t="0"/>
          <a:stretch/>
        </p:blipFill>
        <p:spPr>
          <a:xfrm>
            <a:off x="638193" y="1825625"/>
            <a:ext cx="7867614" cy="3976253"/>
          </a:xfrm>
          <a:prstGeom prst="rect">
            <a:avLst/>
          </a:prstGeom>
          <a:noFill/>
          <a:ln>
            <a:noFill/>
          </a:ln>
        </p:spPr>
      </p:pic>
      <p:sp>
        <p:nvSpPr>
          <p:cNvPr id="170" name="Google Shape;170;p22"/>
          <p:cNvSpPr txBox="1"/>
          <p:nvPr/>
        </p:nvSpPr>
        <p:spPr>
          <a:xfrm>
            <a:off x="2433466" y="5942567"/>
            <a:ext cx="4277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Layers in a Linux Systems (MOS Figure 10-1)</a:t>
            </a:r>
            <a:endParaRPr/>
          </a:p>
        </p:txBody>
      </p:sp>
      <p:sp>
        <p:nvSpPr>
          <p:cNvPr id="171" name="Google Shape;171;p22"/>
          <p:cNvSpPr txBox="1"/>
          <p:nvPr/>
        </p:nvSpPr>
        <p:spPr>
          <a:xfrm>
            <a:off x="4937760" y="4234376"/>
            <a:ext cx="767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kernel</a:t>
            </a:r>
            <a:endParaRPr/>
          </a:p>
        </p:txBody>
      </p:sp>
      <p:sp>
        <p:nvSpPr>
          <p:cNvPr id="172" name="Google Shape;172;p22"/>
          <p:cNvSpPr txBox="1"/>
          <p:nvPr/>
        </p:nvSpPr>
        <p:spPr>
          <a:xfrm>
            <a:off x="4638653" y="3566159"/>
            <a:ext cx="1104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(e.g., libc)</a:t>
            </a:r>
            <a:endParaRPr/>
          </a:p>
        </p:txBody>
      </p:sp>
      <p:sp>
        <p:nvSpPr>
          <p:cNvPr id="173" name="Google Shape;173;p22"/>
          <p:cNvSpPr/>
          <p:nvPr/>
        </p:nvSpPr>
        <p:spPr>
          <a:xfrm>
            <a:off x="653183" y="5020154"/>
            <a:ext cx="6819000" cy="736200"/>
          </a:xfrm>
          <a:prstGeom prst="rect">
            <a:avLst/>
          </a:prstGeom>
          <a:solidFill>
            <a:srgbClr val="FF0000">
              <a:alpha val="1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 name="Google Shape;174;p22"/>
          <p:cNvSpPr/>
          <p:nvPr/>
        </p:nvSpPr>
        <p:spPr>
          <a:xfrm>
            <a:off x="2103225" y="3321550"/>
            <a:ext cx="3918900" cy="990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Standard Library</a:t>
            </a:r>
            <a:endParaRPr/>
          </a:p>
        </p:txBody>
      </p:sp>
      <p:sp>
        <p:nvSpPr>
          <p:cNvPr id="180" name="Google Shape;180;p23"/>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70000"/>
              </a:lnSpc>
              <a:spcBef>
                <a:spcPts val="0"/>
              </a:spcBef>
              <a:spcAft>
                <a:spcPts val="0"/>
              </a:spcAft>
              <a:buClr>
                <a:schemeClr val="dk1"/>
              </a:buClr>
              <a:buSzPts val="2590"/>
              <a:buChar char="•"/>
            </a:pPr>
            <a:r>
              <a:rPr lang="en-US" sz="2590"/>
              <a:t>There is no way to write a system call instruction in C</a:t>
            </a:r>
            <a:endParaRPr/>
          </a:p>
          <a:p>
            <a:pPr indent="-228600" lvl="0" marL="228600" rtl="0" algn="l">
              <a:lnSpc>
                <a:spcPct val="70000"/>
              </a:lnSpc>
              <a:spcBef>
                <a:spcPts val="1000"/>
              </a:spcBef>
              <a:spcAft>
                <a:spcPts val="0"/>
              </a:spcAft>
              <a:buClr>
                <a:schemeClr val="dk1"/>
              </a:buClr>
              <a:buSzPts val="2590"/>
              <a:buChar char="•"/>
            </a:pPr>
            <a:r>
              <a:rPr lang="en-US" sz="2590"/>
              <a:t>A library is provided with one procedure per system call</a:t>
            </a:r>
            <a:endParaRPr/>
          </a:p>
          <a:p>
            <a:pPr indent="-228600" lvl="1" marL="685800" rtl="0" algn="l">
              <a:lnSpc>
                <a:spcPct val="70000"/>
              </a:lnSpc>
              <a:spcBef>
                <a:spcPts val="500"/>
              </a:spcBef>
              <a:spcAft>
                <a:spcPts val="0"/>
              </a:spcAft>
              <a:buClr>
                <a:srgbClr val="FF0000"/>
              </a:buClr>
              <a:buSzPts val="2220"/>
              <a:buChar char="•"/>
            </a:pPr>
            <a:r>
              <a:rPr b="1" lang="en-US" sz="2220">
                <a:solidFill>
                  <a:srgbClr val="FF0000"/>
                </a:solidFill>
              </a:rPr>
              <a:t>This is stated in the MOS book, but it is imprecise</a:t>
            </a:r>
            <a:endParaRPr b="1" sz="2220">
              <a:solidFill>
                <a:srgbClr val="FF0000"/>
              </a:solidFill>
            </a:endParaRPr>
          </a:p>
          <a:p>
            <a:pPr indent="-278765" lvl="0" marL="228600" rtl="0" algn="l">
              <a:lnSpc>
                <a:spcPct val="70000"/>
              </a:lnSpc>
              <a:spcBef>
                <a:spcPts val="1000"/>
              </a:spcBef>
              <a:spcAft>
                <a:spcPts val="0"/>
              </a:spcAft>
              <a:buSzPts val="2590"/>
              <a:buChar char="•"/>
            </a:pPr>
            <a:r>
              <a:rPr lang="en-US" sz="2590"/>
              <a:t>More accurately: “The C standard library or </a:t>
            </a:r>
            <a:r>
              <a:rPr i="1" lang="en-US" sz="2590"/>
              <a:t>libc</a:t>
            </a:r>
            <a:r>
              <a:rPr lang="en-US" sz="2590"/>
              <a:t> is the standard library for the C programming language.”</a:t>
            </a:r>
            <a:endParaRPr sz="2590"/>
          </a:p>
          <a:p>
            <a:pPr indent="-278765" lvl="0" marL="228600" rtl="0" algn="l">
              <a:lnSpc>
                <a:spcPct val="70000"/>
              </a:lnSpc>
              <a:spcBef>
                <a:spcPts val="1000"/>
              </a:spcBef>
              <a:spcAft>
                <a:spcPts val="0"/>
              </a:spcAft>
              <a:buSzPts val="2590"/>
              <a:buChar char="•"/>
            </a:pPr>
            <a:r>
              <a:rPr lang="en-US" sz="2590"/>
              <a:t>Linux </a:t>
            </a:r>
            <a:r>
              <a:rPr i="1" lang="en-US" sz="2590"/>
              <a:t>libc</a:t>
            </a:r>
            <a:r>
              <a:rPr lang="en-US" sz="2590"/>
              <a:t> is a superset of the C library POSIX specification</a:t>
            </a:r>
            <a:endParaRPr/>
          </a:p>
          <a:p>
            <a:pPr indent="-227330" lvl="1" marL="685800" rtl="0" algn="l">
              <a:lnSpc>
                <a:spcPct val="70000"/>
              </a:lnSpc>
              <a:spcBef>
                <a:spcPts val="500"/>
              </a:spcBef>
              <a:spcAft>
                <a:spcPts val="0"/>
              </a:spcAft>
              <a:buClr>
                <a:schemeClr val="dk1"/>
              </a:buClr>
              <a:buSzPts val="2200"/>
              <a:buChar char="•"/>
            </a:pPr>
            <a:r>
              <a:rPr lang="en-US" sz="2200"/>
              <a:t>POSIX defines: </a:t>
            </a:r>
            <a:r>
              <a:rPr lang="en-US" sz="2200"/>
              <a:t>which library procedures a conformant system must supply</a:t>
            </a:r>
            <a:r>
              <a:rPr lang="en-US" sz="2200"/>
              <a:t>, </a:t>
            </a:r>
            <a:r>
              <a:rPr lang="en-US" sz="2200"/>
              <a:t>what their parameters are</a:t>
            </a:r>
            <a:r>
              <a:rPr lang="en-US" sz="2200"/>
              <a:t>, </a:t>
            </a:r>
            <a:r>
              <a:rPr lang="en-US" sz="2200"/>
              <a:t>what they must do</a:t>
            </a:r>
            <a:r>
              <a:rPr lang="en-US" sz="2200"/>
              <a:t>, </a:t>
            </a:r>
            <a:r>
              <a:rPr lang="en-US" sz="2200"/>
              <a:t>and what results they must return</a:t>
            </a:r>
            <a:endParaRPr sz="2200"/>
          </a:p>
          <a:p>
            <a:pPr indent="-228600" lvl="0" marL="228600" rtl="0" algn="l">
              <a:lnSpc>
                <a:spcPct val="70000"/>
              </a:lnSpc>
              <a:spcBef>
                <a:spcPts val="1000"/>
              </a:spcBef>
              <a:spcAft>
                <a:spcPts val="0"/>
              </a:spcAft>
              <a:buClr>
                <a:schemeClr val="dk1"/>
              </a:buClr>
              <a:buSzPts val="2590"/>
              <a:buChar char="•"/>
            </a:pPr>
            <a:r>
              <a:rPr lang="en-US" sz="2590"/>
              <a:t>It does not mention the actual system calls</a:t>
            </a:r>
            <a:endParaRPr sz="2590"/>
          </a:p>
          <a:p>
            <a:pPr indent="-254000" lvl="1" marL="685800" rtl="0" algn="l">
              <a:lnSpc>
                <a:spcPct val="70000"/>
              </a:lnSpc>
              <a:spcBef>
                <a:spcPts val="1000"/>
              </a:spcBef>
              <a:spcAft>
                <a:spcPts val="0"/>
              </a:spcAft>
              <a:buSzPts val="2200"/>
              <a:buChar char="•"/>
            </a:pPr>
            <a:r>
              <a:rPr lang="en-US" sz="2200"/>
              <a:t>However, many times they are similar (e.g., read(), write(), etc.)</a:t>
            </a:r>
            <a:endParaRPr sz="2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4"/>
          <p:cNvSpPr txBox="1"/>
          <p:nvPr>
            <p:ph idx="1" type="body"/>
          </p:nvPr>
        </p:nvSpPr>
        <p:spPr>
          <a:xfrm>
            <a:off x="628650" y="1825625"/>
            <a:ext cx="7886700" cy="1945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2800"/>
              <a:buChar char="•"/>
            </a:pPr>
            <a:r>
              <a:rPr lang="en-US"/>
              <a:t>Defines a portable interface including multiple aspects of the OS interface</a:t>
            </a:r>
            <a:endParaRPr/>
          </a:p>
          <a:p>
            <a:pPr indent="-228600" lvl="0" marL="228600" rtl="0" algn="l">
              <a:lnSpc>
                <a:spcPct val="90000"/>
              </a:lnSpc>
              <a:spcBef>
                <a:spcPts val="0"/>
              </a:spcBef>
              <a:spcAft>
                <a:spcPts val="0"/>
              </a:spcAft>
              <a:buSzPts val="2800"/>
              <a:buChar char="•"/>
            </a:pPr>
            <a:r>
              <a:rPr lang="en-US"/>
              <a:t>For example </a:t>
            </a:r>
            <a:r>
              <a:rPr lang="en-US"/>
              <a:t>POSIX.1: Core Services (incorporates Standard ANSI C) (IEEE Std 1003.1-1988) covers:</a:t>
            </a:r>
            <a:endParaRPr/>
          </a:p>
        </p:txBody>
      </p:sp>
      <p:sp>
        <p:nvSpPr>
          <p:cNvPr id="186" name="Google Shape;186;p24"/>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Portable Operating System Interface (POSIX)</a:t>
            </a:r>
            <a:endParaRPr/>
          </a:p>
        </p:txBody>
      </p:sp>
      <p:sp>
        <p:nvSpPr>
          <p:cNvPr id="187" name="Google Shape;187;p24"/>
          <p:cNvSpPr txBox="1"/>
          <p:nvPr>
            <p:ph idx="1" type="body"/>
          </p:nvPr>
        </p:nvSpPr>
        <p:spPr>
          <a:xfrm>
            <a:off x="414800" y="3394950"/>
            <a:ext cx="4465200" cy="2707200"/>
          </a:xfrm>
          <a:prstGeom prst="rect">
            <a:avLst/>
          </a:prstGeom>
          <a:noFill/>
          <a:ln>
            <a:noFill/>
          </a:ln>
        </p:spPr>
        <p:txBody>
          <a:bodyPr anchorCtr="0" anchor="t" bIns="45700" lIns="91425" spcFirstLastPara="1" rIns="91425" wrap="square" tIns="45700">
            <a:noAutofit/>
          </a:bodyPr>
          <a:lstStyle/>
          <a:p>
            <a:pPr indent="-292100" lvl="1" marL="685800" rtl="0" algn="l">
              <a:spcBef>
                <a:spcPts val="0"/>
              </a:spcBef>
              <a:spcAft>
                <a:spcPts val="0"/>
              </a:spcAft>
              <a:buSzPts val="2800"/>
              <a:buChar char="•"/>
            </a:pPr>
            <a:r>
              <a:rPr lang="en-US"/>
              <a:t>Process Creation and Control</a:t>
            </a:r>
            <a:endParaRPr/>
          </a:p>
          <a:p>
            <a:pPr indent="-292100" lvl="1" marL="685800" rtl="0" algn="l">
              <a:spcBef>
                <a:spcPts val="0"/>
              </a:spcBef>
              <a:spcAft>
                <a:spcPts val="0"/>
              </a:spcAft>
              <a:buSzPts val="2800"/>
              <a:buChar char="•"/>
            </a:pPr>
            <a:r>
              <a:rPr lang="en-US"/>
              <a:t>Signals</a:t>
            </a:r>
            <a:endParaRPr/>
          </a:p>
          <a:p>
            <a:pPr indent="-292100" lvl="1" marL="685800" rtl="0" algn="l">
              <a:spcBef>
                <a:spcPts val="0"/>
              </a:spcBef>
              <a:spcAft>
                <a:spcPts val="0"/>
              </a:spcAft>
              <a:buSzPts val="2800"/>
              <a:buChar char="•"/>
            </a:pPr>
            <a:r>
              <a:rPr lang="en-US"/>
              <a:t>Floating Point Exceptions</a:t>
            </a:r>
            <a:endParaRPr/>
          </a:p>
          <a:p>
            <a:pPr indent="-292100" lvl="1" marL="685800" rtl="0" algn="l">
              <a:spcBef>
                <a:spcPts val="0"/>
              </a:spcBef>
              <a:spcAft>
                <a:spcPts val="0"/>
              </a:spcAft>
              <a:buSzPts val="2800"/>
              <a:buChar char="•"/>
            </a:pPr>
            <a:r>
              <a:rPr lang="en-US"/>
              <a:t>Segmentation / Memory Violations</a:t>
            </a:r>
            <a:endParaRPr/>
          </a:p>
          <a:p>
            <a:pPr indent="-292100" lvl="1" marL="685800" rtl="0" algn="l">
              <a:spcBef>
                <a:spcPts val="0"/>
              </a:spcBef>
              <a:spcAft>
                <a:spcPts val="0"/>
              </a:spcAft>
              <a:buSzPts val="2800"/>
              <a:buChar char="•"/>
            </a:pPr>
            <a:r>
              <a:rPr lang="en-US"/>
              <a:t>Illegal Instructions</a:t>
            </a:r>
            <a:endParaRPr/>
          </a:p>
          <a:p>
            <a:pPr indent="-292100" lvl="1" marL="685800" rtl="0" algn="l">
              <a:spcBef>
                <a:spcPts val="0"/>
              </a:spcBef>
              <a:spcAft>
                <a:spcPts val="0"/>
              </a:spcAft>
              <a:buSzPts val="2800"/>
              <a:buChar char="•"/>
            </a:pPr>
            <a:r>
              <a:rPr lang="en-US"/>
              <a:t>Bus Errors</a:t>
            </a:r>
            <a:endParaRPr/>
          </a:p>
        </p:txBody>
      </p:sp>
      <p:sp>
        <p:nvSpPr>
          <p:cNvPr id="188" name="Google Shape;188;p24"/>
          <p:cNvSpPr txBox="1"/>
          <p:nvPr>
            <p:ph idx="1" type="body"/>
          </p:nvPr>
        </p:nvSpPr>
        <p:spPr>
          <a:xfrm>
            <a:off x="4686150" y="3394950"/>
            <a:ext cx="4373700" cy="2707200"/>
          </a:xfrm>
          <a:prstGeom prst="rect">
            <a:avLst/>
          </a:prstGeom>
          <a:noFill/>
          <a:ln>
            <a:noFill/>
          </a:ln>
        </p:spPr>
        <p:txBody>
          <a:bodyPr anchorCtr="0" anchor="t" bIns="45700" lIns="91425" spcFirstLastPara="1" rIns="91425" wrap="square" tIns="45700">
            <a:noAutofit/>
          </a:bodyPr>
          <a:lstStyle/>
          <a:p>
            <a:pPr indent="-292100" lvl="1" marL="685800" rtl="0" algn="l">
              <a:spcBef>
                <a:spcPts val="0"/>
              </a:spcBef>
              <a:spcAft>
                <a:spcPts val="0"/>
              </a:spcAft>
              <a:buSzPts val="2800"/>
              <a:buChar char="•"/>
            </a:pPr>
            <a:r>
              <a:rPr lang="en-US"/>
              <a:t>Timers</a:t>
            </a:r>
            <a:endParaRPr/>
          </a:p>
          <a:p>
            <a:pPr indent="-292100" lvl="1" marL="685800" rtl="0" algn="l">
              <a:spcBef>
                <a:spcPts val="0"/>
              </a:spcBef>
              <a:spcAft>
                <a:spcPts val="0"/>
              </a:spcAft>
              <a:buSzPts val="2800"/>
              <a:buChar char="•"/>
            </a:pPr>
            <a:r>
              <a:rPr lang="en-US"/>
              <a:t>File and Directory Operations</a:t>
            </a:r>
            <a:endParaRPr/>
          </a:p>
          <a:p>
            <a:pPr indent="-292100" lvl="1" marL="685800" rtl="0" algn="l">
              <a:spcBef>
                <a:spcPts val="0"/>
              </a:spcBef>
              <a:spcAft>
                <a:spcPts val="0"/>
              </a:spcAft>
              <a:buSzPts val="2800"/>
              <a:buChar char="•"/>
            </a:pPr>
            <a:r>
              <a:rPr lang="en-US"/>
              <a:t>Pipes</a:t>
            </a:r>
            <a:endParaRPr/>
          </a:p>
          <a:p>
            <a:pPr indent="-292100" lvl="1" marL="685800" rtl="0" algn="l">
              <a:spcBef>
                <a:spcPts val="0"/>
              </a:spcBef>
              <a:spcAft>
                <a:spcPts val="0"/>
              </a:spcAft>
              <a:buSzPts val="2800"/>
              <a:buChar char="•"/>
            </a:pPr>
            <a:r>
              <a:rPr lang="en-US"/>
              <a:t>C Library (Standard C)</a:t>
            </a:r>
            <a:endParaRPr/>
          </a:p>
          <a:p>
            <a:pPr indent="-292100" lvl="1" marL="685800" rtl="0" algn="l">
              <a:spcBef>
                <a:spcPts val="0"/>
              </a:spcBef>
              <a:spcAft>
                <a:spcPts val="0"/>
              </a:spcAft>
              <a:buSzPts val="2800"/>
              <a:buChar char="•"/>
            </a:pPr>
            <a:r>
              <a:rPr lang="en-US"/>
              <a:t>I/O Port Interface and Control</a:t>
            </a:r>
            <a:endParaRPr/>
          </a:p>
          <a:p>
            <a:pPr indent="-292100" lvl="1" marL="685800" rtl="0" algn="l">
              <a:spcBef>
                <a:spcPts val="0"/>
              </a:spcBef>
              <a:spcAft>
                <a:spcPts val="0"/>
              </a:spcAft>
              <a:buSzPts val="2800"/>
              <a:buChar char="•"/>
            </a:pPr>
            <a:r>
              <a:rPr lang="en-US"/>
              <a:t>Process Triggers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5"/>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1003.1 standard, addresses only the system calls*</a:t>
            </a:r>
            <a:endParaRPr/>
          </a:p>
          <a:p>
            <a:pPr indent="-228600" lvl="0" marL="228600" rtl="0" algn="l">
              <a:lnSpc>
                <a:spcPct val="90000"/>
              </a:lnSpc>
              <a:spcBef>
                <a:spcPts val="1000"/>
              </a:spcBef>
              <a:spcAft>
                <a:spcPts val="0"/>
              </a:spcAft>
              <a:buClr>
                <a:schemeClr val="dk1"/>
              </a:buClr>
              <a:buSzPts val="2800"/>
              <a:buChar char="•"/>
            </a:pPr>
            <a:r>
              <a:rPr lang="en-US"/>
              <a:t>Related standards </a:t>
            </a:r>
            <a:endParaRPr/>
          </a:p>
          <a:p>
            <a:pPr indent="-228600" lvl="1" marL="685800" rtl="0" algn="l">
              <a:lnSpc>
                <a:spcPct val="90000"/>
              </a:lnSpc>
              <a:spcBef>
                <a:spcPts val="500"/>
              </a:spcBef>
              <a:spcAft>
                <a:spcPts val="0"/>
              </a:spcAft>
              <a:buClr>
                <a:schemeClr val="dk1"/>
              </a:buClr>
              <a:buSzPts val="2400"/>
              <a:buChar char="•"/>
            </a:pPr>
            <a:r>
              <a:rPr lang="en-US"/>
              <a:t>Threads (pthread)</a:t>
            </a:r>
            <a:endParaRPr/>
          </a:p>
          <a:p>
            <a:pPr indent="-228600" lvl="1" marL="685800" rtl="0" algn="l">
              <a:lnSpc>
                <a:spcPct val="90000"/>
              </a:lnSpc>
              <a:spcBef>
                <a:spcPts val="500"/>
              </a:spcBef>
              <a:spcAft>
                <a:spcPts val="0"/>
              </a:spcAft>
              <a:buClr>
                <a:schemeClr val="dk1"/>
              </a:buClr>
              <a:buSzPts val="2400"/>
              <a:buChar char="•"/>
            </a:pPr>
            <a:r>
              <a:rPr lang="en-US"/>
              <a:t>Utility programs</a:t>
            </a:r>
            <a:endParaRPr/>
          </a:p>
          <a:p>
            <a:pPr indent="-228600" lvl="1" marL="685800" rtl="0" algn="l">
              <a:lnSpc>
                <a:spcPct val="90000"/>
              </a:lnSpc>
              <a:spcBef>
                <a:spcPts val="500"/>
              </a:spcBef>
              <a:spcAft>
                <a:spcPts val="0"/>
              </a:spcAft>
              <a:buClr>
                <a:schemeClr val="dk1"/>
              </a:buClr>
              <a:buSzPts val="2400"/>
              <a:buChar char="•"/>
            </a:pPr>
            <a:r>
              <a:rPr lang="en-US"/>
              <a:t>Networking</a:t>
            </a:r>
            <a:endParaRPr/>
          </a:p>
          <a:p>
            <a:pPr indent="-228600" lvl="1" marL="685800" rtl="0" algn="l">
              <a:lnSpc>
                <a:spcPct val="90000"/>
              </a:lnSpc>
              <a:spcBef>
                <a:spcPts val="500"/>
              </a:spcBef>
              <a:spcAft>
                <a:spcPts val="0"/>
              </a:spcAft>
              <a:buClr>
                <a:schemeClr val="dk1"/>
              </a:buClr>
              <a:buSzPts val="2400"/>
              <a:buChar char="•"/>
            </a:pPr>
            <a:r>
              <a:rPr lang="en-US"/>
              <a:t>…</a:t>
            </a:r>
            <a:endParaRPr/>
          </a:p>
          <a:p>
            <a:pPr indent="-76200" lvl="1" marL="685800" rtl="0" algn="l">
              <a:lnSpc>
                <a:spcPct val="90000"/>
              </a:lnSpc>
              <a:spcBef>
                <a:spcPts val="5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800"/>
              <a:buChar char="•"/>
            </a:pPr>
            <a:r>
              <a:rPr lang="en-US"/>
              <a:t>The C language is ANSI and ISO standard</a:t>
            </a:r>
            <a:endParaRPr/>
          </a:p>
        </p:txBody>
      </p:sp>
      <p:sp>
        <p:nvSpPr>
          <p:cNvPr id="194" name="Google Shape;194;p25"/>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POSIX</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6"/>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Interfaces to Linux</a:t>
            </a:r>
            <a:endParaRPr/>
          </a:p>
        </p:txBody>
      </p:sp>
      <p:sp>
        <p:nvSpPr>
          <p:cNvPr id="201" name="Google Shape;201;p26"/>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02" name="Google Shape;202;p26"/>
          <p:cNvPicPr preferRelativeResize="0"/>
          <p:nvPr/>
        </p:nvPicPr>
        <p:blipFill rotWithShape="1">
          <a:blip r:embed="rId3">
            <a:alphaModFix/>
          </a:blip>
          <a:srcRect b="0" l="0" r="0" t="0"/>
          <a:stretch/>
        </p:blipFill>
        <p:spPr>
          <a:xfrm>
            <a:off x="638193" y="1825625"/>
            <a:ext cx="7867614" cy="3976253"/>
          </a:xfrm>
          <a:prstGeom prst="rect">
            <a:avLst/>
          </a:prstGeom>
          <a:noFill/>
          <a:ln>
            <a:noFill/>
          </a:ln>
        </p:spPr>
      </p:pic>
      <p:sp>
        <p:nvSpPr>
          <p:cNvPr id="203" name="Google Shape;203;p26"/>
          <p:cNvSpPr txBox="1"/>
          <p:nvPr/>
        </p:nvSpPr>
        <p:spPr>
          <a:xfrm>
            <a:off x="2433466" y="5942567"/>
            <a:ext cx="4277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Layers in a Linux Systems (MOS Figure 10-1)</a:t>
            </a:r>
            <a:endParaRPr/>
          </a:p>
        </p:txBody>
      </p:sp>
      <p:sp>
        <p:nvSpPr>
          <p:cNvPr id="204" name="Google Shape;204;p26"/>
          <p:cNvSpPr txBox="1"/>
          <p:nvPr/>
        </p:nvSpPr>
        <p:spPr>
          <a:xfrm>
            <a:off x="4937760" y="4234376"/>
            <a:ext cx="767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kernel</a:t>
            </a:r>
            <a:endParaRPr/>
          </a:p>
        </p:txBody>
      </p:sp>
      <p:sp>
        <p:nvSpPr>
          <p:cNvPr id="205" name="Google Shape;205;p26"/>
          <p:cNvSpPr txBox="1"/>
          <p:nvPr/>
        </p:nvSpPr>
        <p:spPr>
          <a:xfrm>
            <a:off x="4638653" y="3566159"/>
            <a:ext cx="1104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(e.g., libc)</a:t>
            </a:r>
            <a:endParaRPr/>
          </a:p>
        </p:txBody>
      </p:sp>
      <p:sp>
        <p:nvSpPr>
          <p:cNvPr id="206" name="Google Shape;206;p26"/>
          <p:cNvSpPr/>
          <p:nvPr/>
        </p:nvSpPr>
        <p:spPr>
          <a:xfrm>
            <a:off x="653183" y="5020154"/>
            <a:ext cx="6819000" cy="736200"/>
          </a:xfrm>
          <a:prstGeom prst="rect">
            <a:avLst/>
          </a:prstGeom>
          <a:solidFill>
            <a:srgbClr val="FF0000">
              <a:alpha val="1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 name="Google Shape;207;p26"/>
          <p:cNvSpPr/>
          <p:nvPr/>
        </p:nvSpPr>
        <p:spPr>
          <a:xfrm>
            <a:off x="2166450" y="4101125"/>
            <a:ext cx="3918900" cy="990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Linux Kernel (from the Book)</a:t>
            </a:r>
            <a:endParaRPr/>
          </a:p>
        </p:txBody>
      </p:sp>
      <p:sp>
        <p:nvSpPr>
          <p:cNvPr id="214" name="Google Shape;214;p2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15" name="Google Shape;215;p27"/>
          <p:cNvPicPr preferRelativeResize="0"/>
          <p:nvPr/>
        </p:nvPicPr>
        <p:blipFill rotWithShape="1">
          <a:blip r:embed="rId3">
            <a:alphaModFix/>
          </a:blip>
          <a:srcRect b="0" l="0" r="0" t="0"/>
          <a:stretch/>
        </p:blipFill>
        <p:spPr>
          <a:xfrm>
            <a:off x="1149926" y="1444967"/>
            <a:ext cx="6844148" cy="4731996"/>
          </a:xfrm>
          <a:prstGeom prst="rect">
            <a:avLst/>
          </a:prstGeom>
          <a:noFill/>
          <a:ln>
            <a:noFill/>
          </a:ln>
        </p:spPr>
      </p:pic>
      <p:sp>
        <p:nvSpPr>
          <p:cNvPr id="216" name="Google Shape;216;p27"/>
          <p:cNvSpPr txBox="1"/>
          <p:nvPr/>
        </p:nvSpPr>
        <p:spPr>
          <a:xfrm>
            <a:off x="2266240" y="6267358"/>
            <a:ext cx="461151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Structure of the Linux kernel (MOS Figure 10-3)</a:t>
            </a:r>
            <a:endParaRPr/>
          </a:p>
        </p:txBody>
      </p:sp>
      <p:sp>
        <p:nvSpPr>
          <p:cNvPr id="217" name="Google Shape;217;p27"/>
          <p:cNvSpPr/>
          <p:nvPr/>
        </p:nvSpPr>
        <p:spPr>
          <a:xfrm>
            <a:off x="4137285" y="3545174"/>
            <a:ext cx="187377" cy="202367"/>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18" name="Google Shape;218;p27"/>
          <p:cNvCxnSpPr/>
          <p:nvPr/>
        </p:nvCxnSpPr>
        <p:spPr>
          <a:xfrm>
            <a:off x="4324663" y="3545173"/>
            <a:ext cx="1641422" cy="801975"/>
          </a:xfrm>
          <a:prstGeom prst="straightConnector1">
            <a:avLst/>
          </a:prstGeom>
          <a:noFill/>
          <a:ln cap="flat" cmpd="sng" w="19050">
            <a:solidFill>
              <a:srgbClr val="FF0000"/>
            </a:solidFill>
            <a:prstDash val="dot"/>
            <a:miter lim="800000"/>
            <a:headEnd len="sm" w="sm" type="none"/>
            <a:tailEnd len="sm" w="sm" type="none"/>
          </a:ln>
        </p:spPr>
      </p:cxnSp>
      <p:cxnSp>
        <p:nvCxnSpPr>
          <p:cNvPr id="219" name="Google Shape;219;p27"/>
          <p:cNvCxnSpPr/>
          <p:nvPr/>
        </p:nvCxnSpPr>
        <p:spPr>
          <a:xfrm>
            <a:off x="4137285" y="3747541"/>
            <a:ext cx="801974" cy="1113527"/>
          </a:xfrm>
          <a:prstGeom prst="straightConnector1">
            <a:avLst/>
          </a:prstGeom>
          <a:noFill/>
          <a:ln cap="flat" cmpd="sng" w="19050">
            <a:solidFill>
              <a:srgbClr val="FF0000"/>
            </a:solidFill>
            <a:prstDash val="dot"/>
            <a:miter lim="800000"/>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Linux Kernel (the Reality)</a:t>
            </a:r>
            <a:endParaRPr/>
          </a:p>
        </p:txBody>
      </p:sp>
      <p:sp>
        <p:nvSpPr>
          <p:cNvPr id="225" name="Google Shape;225;p2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26" name="Google Shape;226;p28"/>
          <p:cNvPicPr preferRelativeResize="0"/>
          <p:nvPr/>
        </p:nvPicPr>
        <p:blipFill rotWithShape="1">
          <a:blip r:embed="rId3">
            <a:alphaModFix/>
          </a:blip>
          <a:srcRect b="0" l="0" r="0" t="0"/>
          <a:stretch/>
        </p:blipFill>
        <p:spPr>
          <a:xfrm>
            <a:off x="844061" y="1266092"/>
            <a:ext cx="7455877" cy="5591908"/>
          </a:xfrm>
          <a:prstGeom prst="rect">
            <a:avLst/>
          </a:prstGeom>
          <a:noFill/>
          <a:ln>
            <a:noFill/>
          </a:ln>
        </p:spPr>
      </p:pic>
      <p:sp>
        <p:nvSpPr>
          <p:cNvPr id="227" name="Google Shape;227;p28"/>
          <p:cNvSpPr/>
          <p:nvPr/>
        </p:nvSpPr>
        <p:spPr>
          <a:xfrm>
            <a:off x="1065626" y="112992"/>
            <a:ext cx="701274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https://github.com/makelinux/linux_kernel_map/blob/master/LKM.svg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9"/>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Calibri"/>
              <a:buNone/>
            </a:pPr>
            <a:r>
              <a:rPr lang="en-US"/>
              <a:t>Linux Kernel</a:t>
            </a:r>
            <a:br>
              <a:rPr lang="en-US"/>
            </a:br>
            <a:r>
              <a:rPr lang="en-US"/>
              <a:t>Source Code</a:t>
            </a:r>
            <a:endParaRPr/>
          </a:p>
        </p:txBody>
      </p:sp>
      <p:sp>
        <p:nvSpPr>
          <p:cNvPr id="234" name="Google Shape;234;p29"/>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Where to Find the Kernel?</a:t>
            </a:r>
            <a:endParaRPr/>
          </a:p>
        </p:txBody>
      </p:sp>
      <p:sp>
        <p:nvSpPr>
          <p:cNvPr id="240" name="Google Shape;240;p30"/>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In your Linux distribution (already compiled)</a:t>
            </a:r>
            <a:endParaRPr/>
          </a:p>
          <a:p>
            <a:pPr indent="-228600" lvl="1" marL="685800" rtl="0" algn="l">
              <a:lnSpc>
                <a:spcPct val="90000"/>
              </a:lnSpc>
              <a:spcBef>
                <a:spcPts val="500"/>
              </a:spcBef>
              <a:spcAft>
                <a:spcPts val="0"/>
              </a:spcAft>
              <a:buClr>
                <a:schemeClr val="dk1"/>
              </a:buClr>
              <a:buSzPts val="2400"/>
              <a:buChar char="•"/>
            </a:pPr>
            <a:r>
              <a:rPr lang="en-US"/>
              <a:t>Ubuntu, Debian, RedHat, …</a:t>
            </a:r>
            <a:endParaRPr/>
          </a:p>
          <a:p>
            <a:pPr indent="-228600" lvl="1" marL="685800" rtl="0" algn="l">
              <a:lnSpc>
                <a:spcPct val="90000"/>
              </a:lnSpc>
              <a:spcBef>
                <a:spcPts val="500"/>
              </a:spcBef>
              <a:spcAft>
                <a:spcPts val="0"/>
              </a:spcAft>
              <a:buClr>
                <a:schemeClr val="dk1"/>
              </a:buClr>
              <a:buSzPts val="2400"/>
              <a:buChar char="•"/>
            </a:pPr>
            <a:r>
              <a:rPr lang="en-US"/>
              <a:t>Where exactly?</a:t>
            </a:r>
            <a:endParaRPr/>
          </a:p>
          <a:p>
            <a:pPr indent="-228600" lvl="2" marL="1143000" rtl="0" algn="l">
              <a:lnSpc>
                <a:spcPct val="90000"/>
              </a:lnSpc>
              <a:spcBef>
                <a:spcPts val="500"/>
              </a:spcBef>
              <a:spcAft>
                <a:spcPts val="0"/>
              </a:spcAft>
              <a:buClr>
                <a:schemeClr val="dk1"/>
              </a:buClr>
              <a:buSzPts val="2000"/>
              <a:buChar char="•"/>
            </a:pPr>
            <a:r>
              <a:rPr lang="en-US">
                <a:latin typeface="Courier New"/>
                <a:ea typeface="Courier New"/>
                <a:cs typeface="Courier New"/>
                <a:sym typeface="Courier New"/>
              </a:rPr>
              <a:t>/boot/vmlinuz-X.Y.Z</a:t>
            </a:r>
            <a:endParaRPr/>
          </a:p>
          <a:p>
            <a:pPr indent="-228600" lvl="0" marL="228600" rtl="0" algn="l">
              <a:lnSpc>
                <a:spcPct val="90000"/>
              </a:lnSpc>
              <a:spcBef>
                <a:spcPts val="1000"/>
              </a:spcBef>
              <a:spcAft>
                <a:spcPts val="0"/>
              </a:spcAft>
              <a:buClr>
                <a:schemeClr val="dk1"/>
              </a:buClr>
              <a:buSzPts val="2800"/>
              <a:buChar char="•"/>
            </a:pPr>
            <a:r>
              <a:rPr lang="en-US"/>
              <a:t>Download the sources at </a:t>
            </a:r>
            <a:r>
              <a:rPr b="1" lang="en-US"/>
              <a:t>https://www.kernel.org</a:t>
            </a:r>
            <a:endParaRPr/>
          </a:p>
          <a:p>
            <a:pPr indent="-228600" lvl="1" marL="685800" rtl="0" algn="l">
              <a:lnSpc>
                <a:spcPct val="90000"/>
              </a:lnSpc>
              <a:spcBef>
                <a:spcPts val="500"/>
              </a:spcBef>
              <a:spcAft>
                <a:spcPts val="0"/>
              </a:spcAft>
              <a:buClr>
                <a:schemeClr val="dk1"/>
              </a:buClr>
              <a:buSzPts val="2400"/>
              <a:buChar char="•"/>
            </a:pPr>
            <a:r>
              <a:rPr lang="en-US"/>
              <a:t>Click the large button to get the latest version</a:t>
            </a:r>
            <a:endParaRPr/>
          </a:p>
          <a:p>
            <a:pPr indent="-228600" lvl="1" marL="685800" rtl="0" algn="l">
              <a:lnSpc>
                <a:spcPct val="90000"/>
              </a:lnSpc>
              <a:spcBef>
                <a:spcPts val="500"/>
              </a:spcBef>
              <a:spcAft>
                <a:spcPts val="0"/>
              </a:spcAft>
              <a:buClr>
                <a:schemeClr val="dk1"/>
              </a:buClr>
              <a:buSzPts val="2400"/>
              <a:buChar char="•"/>
            </a:pPr>
            <a:r>
              <a:rPr lang="en-US"/>
              <a:t>Want a specific version?</a:t>
            </a:r>
            <a:endParaRPr/>
          </a:p>
          <a:p>
            <a:pPr indent="-228600" lvl="2" marL="1143000" rtl="0" algn="l">
              <a:lnSpc>
                <a:spcPct val="90000"/>
              </a:lnSpc>
              <a:spcBef>
                <a:spcPts val="500"/>
              </a:spcBef>
              <a:spcAft>
                <a:spcPts val="0"/>
              </a:spcAft>
              <a:buClr>
                <a:schemeClr val="dk1"/>
              </a:buClr>
              <a:buSzPts val="2000"/>
              <a:buChar char="•"/>
            </a:pPr>
            <a:r>
              <a:rPr lang="en-US">
                <a:latin typeface="Courier New"/>
                <a:ea typeface="Courier New"/>
                <a:cs typeface="Courier New"/>
                <a:sym typeface="Courier New"/>
              </a:rPr>
              <a:t>https://www.kernel.org/pub/ -&gt; linux -&gt; kernel -&gt; vX.Y -&gt; linux.X.Y.Z.tar.{gz|xz}</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1"/>
          <p:cNvSpPr txBox="1"/>
          <p:nvPr>
            <p:ph type="title"/>
          </p:nvPr>
        </p:nvSpPr>
        <p:spPr>
          <a:xfrm>
            <a:off x="628650" y="365126"/>
            <a:ext cx="851535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Linux Kernel Source Code (v4.20.1)</a:t>
            </a:r>
            <a:endParaRPr/>
          </a:p>
        </p:txBody>
      </p:sp>
      <p:sp>
        <p:nvSpPr>
          <p:cNvPr id="246" name="Google Shape;246;p3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47" name="Google Shape;247;p31"/>
          <p:cNvPicPr preferRelativeResize="0"/>
          <p:nvPr/>
        </p:nvPicPr>
        <p:blipFill rotWithShape="1">
          <a:blip r:embed="rId3">
            <a:alphaModFix/>
          </a:blip>
          <a:srcRect b="0" l="0" r="0" t="20755"/>
          <a:stretch/>
        </p:blipFill>
        <p:spPr>
          <a:xfrm>
            <a:off x="2309937" y="1423447"/>
            <a:ext cx="4524126" cy="543455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Content</a:t>
            </a:r>
            <a:endParaRPr/>
          </a:p>
        </p:txBody>
      </p:sp>
      <p:sp>
        <p:nvSpPr>
          <p:cNvPr id="96" name="Google Shape;96;p1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1000"/>
              </a:spcBef>
              <a:spcAft>
                <a:spcPts val="0"/>
              </a:spcAft>
              <a:buClr>
                <a:schemeClr val="dk1"/>
              </a:buClr>
              <a:buSzPts val="2800"/>
              <a:buChar char="•"/>
            </a:pPr>
            <a:r>
              <a:rPr lang="en-US"/>
              <a:t>Linux goals</a:t>
            </a:r>
            <a:endParaRPr/>
          </a:p>
          <a:p>
            <a:pPr indent="-228600" lvl="0" marL="228600" rtl="0" algn="l">
              <a:lnSpc>
                <a:spcPct val="90000"/>
              </a:lnSpc>
              <a:spcBef>
                <a:spcPts val="1000"/>
              </a:spcBef>
              <a:spcAft>
                <a:spcPts val="0"/>
              </a:spcAft>
              <a:buClr>
                <a:schemeClr val="dk1"/>
              </a:buClr>
              <a:buSzPts val="2800"/>
              <a:buChar char="•"/>
            </a:pPr>
            <a:r>
              <a:rPr lang="en-US"/>
              <a:t>Linux interfaces</a:t>
            </a:r>
            <a:endParaRPr/>
          </a:p>
          <a:p>
            <a:pPr indent="-228600" lvl="0" marL="228600" rtl="0" algn="l">
              <a:lnSpc>
                <a:spcPct val="90000"/>
              </a:lnSpc>
              <a:spcBef>
                <a:spcPts val="1000"/>
              </a:spcBef>
              <a:spcAft>
                <a:spcPts val="0"/>
              </a:spcAft>
              <a:buClr>
                <a:schemeClr val="dk1"/>
              </a:buClr>
              <a:buSzPts val="2800"/>
              <a:buChar char="•"/>
            </a:pPr>
            <a:r>
              <a:rPr lang="en-US"/>
              <a:t>Linux internals</a:t>
            </a:r>
            <a:endParaRPr/>
          </a:p>
          <a:p>
            <a:pPr indent="-228600" lvl="0" marL="228600" rtl="0" algn="l">
              <a:lnSpc>
                <a:spcPct val="90000"/>
              </a:lnSpc>
              <a:spcBef>
                <a:spcPts val="1000"/>
              </a:spcBef>
              <a:spcAft>
                <a:spcPts val="0"/>
              </a:spcAft>
              <a:buClr>
                <a:schemeClr val="dk1"/>
              </a:buClr>
              <a:buSzPts val="2800"/>
              <a:buChar char="•"/>
            </a:pPr>
            <a:r>
              <a:rPr lang="en-US"/>
              <a:t>Linux extensibility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Kernel Source Directory Tree (1)</a:t>
            </a:r>
            <a:endParaRPr/>
          </a:p>
        </p:txBody>
      </p:sp>
      <p:sp>
        <p:nvSpPr>
          <p:cNvPr id="253" name="Google Shape;253;p3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70000"/>
              </a:lnSpc>
              <a:spcBef>
                <a:spcPts val="0"/>
              </a:spcBef>
              <a:spcAft>
                <a:spcPts val="0"/>
              </a:spcAft>
              <a:buClr>
                <a:schemeClr val="dk1"/>
              </a:buClr>
              <a:buSzPts val="2590"/>
              <a:buChar char="•"/>
            </a:pPr>
            <a:r>
              <a:rPr lang="en-US" sz="2590"/>
              <a:t>Interesting folders</a:t>
            </a:r>
            <a:endParaRPr/>
          </a:p>
          <a:p>
            <a:pPr indent="-228600" lvl="1" marL="685800" rtl="0" algn="l">
              <a:lnSpc>
                <a:spcPct val="70000"/>
              </a:lnSpc>
              <a:spcBef>
                <a:spcPts val="500"/>
              </a:spcBef>
              <a:spcAft>
                <a:spcPts val="0"/>
              </a:spcAft>
              <a:buClr>
                <a:schemeClr val="dk1"/>
              </a:buClr>
              <a:buSzPts val="2220"/>
              <a:buChar char="•"/>
            </a:pPr>
            <a:r>
              <a:rPr b="1" lang="en-US" sz="2220"/>
              <a:t>arch/ </a:t>
            </a:r>
            <a:r>
              <a:rPr lang="en-US" sz="2220"/>
              <a:t>architecture specific code, contains one folder per supported architecture</a:t>
            </a:r>
            <a:endParaRPr/>
          </a:p>
          <a:p>
            <a:pPr indent="-228600" lvl="2" marL="1143000" rtl="0" algn="l">
              <a:lnSpc>
                <a:spcPct val="70000"/>
              </a:lnSpc>
              <a:spcBef>
                <a:spcPts val="500"/>
              </a:spcBef>
              <a:spcAft>
                <a:spcPts val="0"/>
              </a:spcAft>
              <a:buClr>
                <a:schemeClr val="dk1"/>
              </a:buClr>
              <a:buSzPts val="1850"/>
              <a:buChar char="•"/>
            </a:pPr>
            <a:r>
              <a:rPr lang="en-US" sz="1850"/>
              <a:t>alpha, arc, arm, arm64, avr32, blackfin, c6x, cris, frv, h8300, hexagon, ia64, m32r, m68k, metag, microblaze, mips, mn10300, nios2, openrisc, parisc, powerpc, s390, score, sh, sparc, tile, um, unicore32, x86, xtensa</a:t>
            </a:r>
            <a:endParaRPr sz="1850"/>
          </a:p>
          <a:p>
            <a:pPr indent="-228600" lvl="2" marL="1143000" rtl="0" algn="l">
              <a:lnSpc>
                <a:spcPct val="70000"/>
              </a:lnSpc>
              <a:spcBef>
                <a:spcPts val="500"/>
              </a:spcBef>
              <a:spcAft>
                <a:spcPts val="0"/>
              </a:spcAft>
              <a:buClr>
                <a:schemeClr val="dk1"/>
              </a:buClr>
              <a:buSzPts val="1850"/>
              <a:buChar char="•"/>
            </a:pPr>
            <a:r>
              <a:rPr lang="en-US" sz="1850"/>
              <a:t>Example of architecture specific code: boot process, context switch, page table management, etc.</a:t>
            </a:r>
            <a:endParaRPr/>
          </a:p>
          <a:p>
            <a:pPr indent="-228600" lvl="1" marL="685800" rtl="0" algn="l">
              <a:lnSpc>
                <a:spcPct val="70000"/>
              </a:lnSpc>
              <a:spcBef>
                <a:spcPts val="500"/>
              </a:spcBef>
              <a:spcAft>
                <a:spcPts val="0"/>
              </a:spcAft>
              <a:buClr>
                <a:schemeClr val="dk1"/>
              </a:buClr>
              <a:buSzPts val="2220"/>
              <a:buChar char="•"/>
            </a:pPr>
            <a:r>
              <a:rPr b="1" lang="en-US" sz="2220"/>
              <a:t>include/</a:t>
            </a:r>
            <a:r>
              <a:rPr lang="en-US" sz="2220"/>
              <a:t> kernel header files</a:t>
            </a:r>
            <a:endParaRPr/>
          </a:p>
          <a:p>
            <a:pPr indent="-228600" lvl="1" marL="685800" rtl="0" algn="l">
              <a:lnSpc>
                <a:spcPct val="70000"/>
              </a:lnSpc>
              <a:spcBef>
                <a:spcPts val="500"/>
              </a:spcBef>
              <a:spcAft>
                <a:spcPts val="0"/>
              </a:spcAft>
              <a:buClr>
                <a:schemeClr val="dk1"/>
              </a:buClr>
              <a:buSzPts val="2220"/>
              <a:buChar char="•"/>
            </a:pPr>
            <a:r>
              <a:rPr b="1" lang="en-US" sz="2220"/>
              <a:t>init/</a:t>
            </a:r>
            <a:r>
              <a:rPr lang="en-US" sz="2220"/>
              <a:t> kernel initialization code</a:t>
            </a:r>
            <a:endParaRPr/>
          </a:p>
          <a:p>
            <a:pPr indent="-228600" lvl="2" marL="1143000" rtl="0" algn="l">
              <a:lnSpc>
                <a:spcPct val="70000"/>
              </a:lnSpc>
              <a:spcBef>
                <a:spcPts val="500"/>
              </a:spcBef>
              <a:spcAft>
                <a:spcPts val="0"/>
              </a:spcAft>
              <a:buClr>
                <a:schemeClr val="dk1"/>
              </a:buClr>
              <a:buSzPts val="1850"/>
              <a:buChar char="•"/>
            </a:pPr>
            <a:r>
              <a:rPr lang="en-US" sz="1850"/>
              <a:t>Note that most of the boot process is architecture specific and actually contained in </a:t>
            </a:r>
            <a:r>
              <a:rPr b="1" lang="en-US" sz="1850"/>
              <a:t>arch/</a:t>
            </a:r>
            <a:endParaRPr/>
          </a:p>
          <a:p>
            <a:pPr indent="-228600" lvl="1" marL="685800" rtl="0" algn="l">
              <a:lnSpc>
                <a:spcPct val="70000"/>
              </a:lnSpc>
              <a:spcBef>
                <a:spcPts val="500"/>
              </a:spcBef>
              <a:spcAft>
                <a:spcPts val="0"/>
              </a:spcAft>
              <a:buClr>
                <a:schemeClr val="dk1"/>
              </a:buClr>
              <a:buSzPts val="2220"/>
              <a:buChar char="•"/>
            </a:pPr>
            <a:r>
              <a:rPr b="1" lang="en-US" sz="2220"/>
              <a:t>mm/</a:t>
            </a:r>
            <a:r>
              <a:rPr lang="en-US" sz="2220"/>
              <a:t> memory management</a:t>
            </a:r>
            <a:endParaRPr/>
          </a:p>
          <a:p>
            <a:pPr indent="-228600" lvl="1" marL="685800" rtl="0" algn="l">
              <a:lnSpc>
                <a:spcPct val="70000"/>
              </a:lnSpc>
              <a:spcBef>
                <a:spcPts val="500"/>
              </a:spcBef>
              <a:spcAft>
                <a:spcPts val="0"/>
              </a:spcAft>
              <a:buClr>
                <a:schemeClr val="dk1"/>
              </a:buClr>
              <a:buSzPts val="2220"/>
              <a:buChar char="•"/>
            </a:pPr>
            <a:r>
              <a:rPr b="1" lang="en-US" sz="2220"/>
              <a:t>drivers/</a:t>
            </a:r>
            <a:r>
              <a:rPr lang="en-US" sz="2220"/>
              <a:t> device drivers</a:t>
            </a:r>
            <a:endParaRPr/>
          </a:p>
          <a:p>
            <a:pPr indent="-87630" lvl="1" marL="685800" rtl="0" algn="l">
              <a:lnSpc>
                <a:spcPct val="70000"/>
              </a:lnSpc>
              <a:spcBef>
                <a:spcPts val="500"/>
              </a:spcBef>
              <a:spcAft>
                <a:spcPts val="0"/>
              </a:spcAft>
              <a:buClr>
                <a:schemeClr val="dk1"/>
              </a:buClr>
              <a:buSzPts val="2220"/>
              <a:buNone/>
            </a:pPr>
            <a:r>
              <a:t/>
            </a:r>
            <a:endParaRPr sz="222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Kernel Source Directory Tree (2)</a:t>
            </a:r>
            <a:endParaRPr/>
          </a:p>
        </p:txBody>
      </p:sp>
      <p:sp>
        <p:nvSpPr>
          <p:cNvPr id="259" name="Google Shape;259;p3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70000"/>
              </a:lnSpc>
              <a:spcBef>
                <a:spcPts val="0"/>
              </a:spcBef>
              <a:spcAft>
                <a:spcPts val="0"/>
              </a:spcAft>
              <a:buClr>
                <a:schemeClr val="dk1"/>
              </a:buClr>
              <a:buSzPts val="2590"/>
              <a:buChar char="•"/>
            </a:pPr>
            <a:r>
              <a:rPr lang="en-US" sz="2590"/>
              <a:t>Interesting folders</a:t>
            </a:r>
            <a:endParaRPr/>
          </a:p>
          <a:p>
            <a:pPr indent="-228600" lvl="1" marL="685800" rtl="0" algn="l">
              <a:lnSpc>
                <a:spcPct val="70000"/>
              </a:lnSpc>
              <a:spcBef>
                <a:spcPts val="500"/>
              </a:spcBef>
              <a:spcAft>
                <a:spcPts val="0"/>
              </a:spcAft>
              <a:buClr>
                <a:schemeClr val="dk1"/>
              </a:buClr>
              <a:buSzPts val="2220"/>
              <a:buChar char="•"/>
            </a:pPr>
            <a:r>
              <a:rPr b="1" lang="en-US" sz="2220"/>
              <a:t>ipc/</a:t>
            </a:r>
            <a:r>
              <a:rPr lang="en-US" sz="2220"/>
              <a:t> Inter-Process Communication</a:t>
            </a:r>
            <a:endParaRPr/>
          </a:p>
          <a:p>
            <a:pPr indent="-228600" lvl="1" marL="685800" rtl="0" algn="l">
              <a:lnSpc>
                <a:spcPct val="70000"/>
              </a:lnSpc>
              <a:spcBef>
                <a:spcPts val="500"/>
              </a:spcBef>
              <a:spcAft>
                <a:spcPts val="0"/>
              </a:spcAft>
              <a:buClr>
                <a:schemeClr val="dk1"/>
              </a:buClr>
              <a:buSzPts val="2220"/>
              <a:buChar char="•"/>
            </a:pPr>
            <a:r>
              <a:rPr b="1" lang="en-US" sz="2220"/>
              <a:t>fs/</a:t>
            </a:r>
            <a:r>
              <a:rPr lang="en-US" sz="2220"/>
              <a:t> filesystems</a:t>
            </a:r>
            <a:endParaRPr/>
          </a:p>
          <a:p>
            <a:pPr indent="-228600" lvl="1" marL="685800" rtl="0" algn="l">
              <a:lnSpc>
                <a:spcPct val="70000"/>
              </a:lnSpc>
              <a:spcBef>
                <a:spcPts val="500"/>
              </a:spcBef>
              <a:spcAft>
                <a:spcPts val="0"/>
              </a:spcAft>
              <a:buClr>
                <a:schemeClr val="dk1"/>
              </a:buClr>
              <a:buSzPts val="2220"/>
              <a:buChar char="•"/>
            </a:pPr>
            <a:r>
              <a:rPr b="1" lang="en-US" sz="2220"/>
              <a:t>kernel/</a:t>
            </a:r>
            <a:r>
              <a:rPr lang="en-US" sz="2220"/>
              <a:t> generic core kernel</a:t>
            </a:r>
            <a:endParaRPr/>
          </a:p>
          <a:p>
            <a:pPr indent="-228600" lvl="1" marL="685800" rtl="0" algn="l">
              <a:lnSpc>
                <a:spcPct val="70000"/>
              </a:lnSpc>
              <a:spcBef>
                <a:spcPts val="500"/>
              </a:spcBef>
              <a:spcAft>
                <a:spcPts val="0"/>
              </a:spcAft>
              <a:buClr>
                <a:schemeClr val="dk1"/>
              </a:buClr>
              <a:buSzPts val="2220"/>
              <a:buChar char="•"/>
            </a:pPr>
            <a:r>
              <a:rPr b="1" lang="en-US" sz="2220"/>
              <a:t>net/</a:t>
            </a:r>
            <a:r>
              <a:rPr lang="en-US" sz="2220"/>
              <a:t> networking</a:t>
            </a:r>
            <a:endParaRPr/>
          </a:p>
          <a:p>
            <a:pPr indent="-228600" lvl="1" marL="685800" rtl="0" algn="l">
              <a:lnSpc>
                <a:spcPct val="70000"/>
              </a:lnSpc>
              <a:spcBef>
                <a:spcPts val="500"/>
              </a:spcBef>
              <a:spcAft>
                <a:spcPts val="0"/>
              </a:spcAft>
              <a:buClr>
                <a:schemeClr val="dk1"/>
              </a:buClr>
              <a:buSzPts val="2220"/>
              <a:buChar char="•"/>
            </a:pPr>
            <a:r>
              <a:rPr b="1" lang="en-US" sz="2220"/>
              <a:t>block/</a:t>
            </a:r>
            <a:r>
              <a:rPr lang="en-US" sz="2220"/>
              <a:t> block layer</a:t>
            </a:r>
            <a:endParaRPr/>
          </a:p>
          <a:p>
            <a:pPr indent="-228600" lvl="1" marL="685800" rtl="0" algn="l">
              <a:lnSpc>
                <a:spcPct val="70000"/>
              </a:lnSpc>
              <a:spcBef>
                <a:spcPts val="500"/>
              </a:spcBef>
              <a:spcAft>
                <a:spcPts val="0"/>
              </a:spcAft>
              <a:buClr>
                <a:schemeClr val="dk1"/>
              </a:buClr>
              <a:buSzPts val="2220"/>
              <a:buChar char="•"/>
            </a:pPr>
            <a:r>
              <a:rPr b="1" lang="en-US" sz="2220"/>
              <a:t>lib/</a:t>
            </a:r>
            <a:r>
              <a:rPr lang="en-US" sz="2220"/>
              <a:t> helper libraries</a:t>
            </a:r>
            <a:endParaRPr/>
          </a:p>
          <a:p>
            <a:pPr indent="-228600" lvl="1" marL="685800" rtl="0" algn="l">
              <a:lnSpc>
                <a:spcPct val="70000"/>
              </a:lnSpc>
              <a:spcBef>
                <a:spcPts val="500"/>
              </a:spcBef>
              <a:spcAft>
                <a:spcPts val="0"/>
              </a:spcAft>
              <a:buClr>
                <a:schemeClr val="dk1"/>
              </a:buClr>
              <a:buSzPts val="2220"/>
              <a:buChar char="•"/>
            </a:pPr>
            <a:r>
              <a:rPr b="1" lang="en-US" sz="2220"/>
              <a:t>scripts/</a:t>
            </a:r>
            <a:r>
              <a:rPr lang="en-US" sz="2220"/>
              <a:t> scripts used during the kernel configuration and compilation process</a:t>
            </a:r>
            <a:endParaRPr/>
          </a:p>
          <a:p>
            <a:pPr indent="-228600" lvl="1" marL="685800" rtl="0" algn="l">
              <a:lnSpc>
                <a:spcPct val="70000"/>
              </a:lnSpc>
              <a:spcBef>
                <a:spcPts val="500"/>
              </a:spcBef>
              <a:spcAft>
                <a:spcPts val="0"/>
              </a:spcAft>
              <a:buClr>
                <a:schemeClr val="dk1"/>
              </a:buClr>
              <a:buSzPts val="2220"/>
              <a:buChar char="•"/>
            </a:pPr>
            <a:r>
              <a:rPr b="1" lang="en-US" sz="2220"/>
              <a:t>Documentation/</a:t>
            </a:r>
            <a:r>
              <a:rPr lang="en-US" sz="2220"/>
              <a:t> kernel </a:t>
            </a:r>
            <a:r>
              <a:rPr b="1" lang="en-US" sz="2220"/>
              <a:t>documentation </a:t>
            </a:r>
            <a:r>
              <a:rPr lang="en-US" sz="2220"/>
              <a:t>(text files)</a:t>
            </a:r>
            <a:endParaRPr/>
          </a:p>
          <a:p>
            <a:pPr indent="-228600" lvl="1" marL="685800" rtl="0" algn="l">
              <a:lnSpc>
                <a:spcPct val="70000"/>
              </a:lnSpc>
              <a:spcBef>
                <a:spcPts val="500"/>
              </a:spcBef>
              <a:spcAft>
                <a:spcPts val="0"/>
              </a:spcAft>
              <a:buClr>
                <a:schemeClr val="dk1"/>
              </a:buClr>
              <a:buSzPts val="2220"/>
              <a:buChar char="•"/>
            </a:pPr>
            <a:r>
              <a:rPr b="1" lang="en-US" sz="2220"/>
              <a:t>samples/</a:t>
            </a:r>
            <a:r>
              <a:rPr lang="en-US" sz="2220"/>
              <a:t> example of usage of some kernel functions/mechanisms</a:t>
            </a:r>
            <a:endParaRPr/>
          </a:p>
          <a:p>
            <a:pPr indent="-228600" lvl="1" marL="685800" rtl="0" algn="l">
              <a:lnSpc>
                <a:spcPct val="70000"/>
              </a:lnSpc>
              <a:spcBef>
                <a:spcPts val="500"/>
              </a:spcBef>
              <a:spcAft>
                <a:spcPts val="0"/>
              </a:spcAft>
              <a:buClr>
                <a:schemeClr val="dk1"/>
              </a:buClr>
              <a:buSzPts val="2220"/>
              <a:buChar char="•"/>
            </a:pPr>
            <a:r>
              <a:rPr b="1" lang="en-US" sz="2220"/>
              <a:t>tools/</a:t>
            </a:r>
            <a:r>
              <a:rPr lang="en-US" sz="2220"/>
              <a:t> a set of user space programs, scripts, for various usage (debugging, tracing, performance evaluation, etc.)</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Exploring the Source Code:</a:t>
            </a:r>
            <a:br>
              <a:rPr lang="en-US"/>
            </a:br>
            <a:r>
              <a:rPr b="1" lang="en-US"/>
              <a:t>Linux Cross Reference</a:t>
            </a:r>
            <a:endParaRPr/>
          </a:p>
        </p:txBody>
      </p:sp>
      <p:sp>
        <p:nvSpPr>
          <p:cNvPr id="265" name="Google Shape;265;p3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Code indexing tool with a web interface</a:t>
            </a:r>
            <a:endParaRPr/>
          </a:p>
          <a:p>
            <a:pPr indent="-228600" lvl="1" marL="685800" rtl="0" algn="l">
              <a:lnSpc>
                <a:spcPct val="90000"/>
              </a:lnSpc>
              <a:spcBef>
                <a:spcPts val="500"/>
              </a:spcBef>
              <a:spcAft>
                <a:spcPts val="0"/>
              </a:spcAft>
              <a:buClr>
                <a:schemeClr val="dk1"/>
              </a:buClr>
              <a:buSzPts val="2400"/>
              <a:buChar char="•"/>
            </a:pPr>
            <a:r>
              <a:rPr lang="en-US"/>
              <a:t>Don’t install it! One instance is running at</a:t>
            </a:r>
            <a:endParaRPr/>
          </a:p>
          <a:p>
            <a:pPr indent="-228600" lvl="2" marL="1143000" rtl="0" algn="l">
              <a:lnSpc>
                <a:spcPct val="90000"/>
              </a:lnSpc>
              <a:spcBef>
                <a:spcPts val="500"/>
              </a:spcBef>
              <a:spcAft>
                <a:spcPts val="0"/>
              </a:spcAft>
              <a:buClr>
                <a:schemeClr val="dk1"/>
              </a:buClr>
              <a:buSzPts val="2000"/>
              <a:buChar char="•"/>
            </a:pPr>
            <a:r>
              <a:rPr b="1" lang="en-US"/>
              <a:t>https://elixir.bootlin.com/</a:t>
            </a:r>
            <a:endParaRPr/>
          </a:p>
          <a:p>
            <a:pPr indent="-228600" lvl="0" marL="228600" rtl="0" algn="l">
              <a:lnSpc>
                <a:spcPct val="90000"/>
              </a:lnSpc>
              <a:spcBef>
                <a:spcPts val="1000"/>
              </a:spcBef>
              <a:spcAft>
                <a:spcPts val="0"/>
              </a:spcAft>
              <a:buClr>
                <a:schemeClr val="dk1"/>
              </a:buClr>
              <a:buSzPts val="2800"/>
              <a:buChar char="•"/>
            </a:pPr>
            <a:r>
              <a:rPr lang="en-US"/>
              <a:t>Allows to</a:t>
            </a:r>
            <a:endParaRPr/>
          </a:p>
          <a:p>
            <a:pPr indent="-228600" lvl="1" marL="685800" rtl="0" algn="l">
              <a:lnSpc>
                <a:spcPct val="90000"/>
              </a:lnSpc>
              <a:spcBef>
                <a:spcPts val="500"/>
              </a:spcBef>
              <a:spcAft>
                <a:spcPts val="0"/>
              </a:spcAft>
              <a:buClr>
                <a:schemeClr val="dk1"/>
              </a:buClr>
              <a:buSzPts val="2400"/>
              <a:buChar char="•"/>
            </a:pPr>
            <a:r>
              <a:rPr lang="en-US"/>
              <a:t>Browse the code of different Linux versions</a:t>
            </a:r>
            <a:endParaRPr/>
          </a:p>
          <a:p>
            <a:pPr indent="-228600" lvl="1" marL="685800" rtl="0" algn="l">
              <a:lnSpc>
                <a:spcPct val="90000"/>
              </a:lnSpc>
              <a:spcBef>
                <a:spcPts val="500"/>
              </a:spcBef>
              <a:spcAft>
                <a:spcPts val="0"/>
              </a:spcAft>
              <a:buClr>
                <a:schemeClr val="dk1"/>
              </a:buClr>
              <a:buSzPts val="2400"/>
              <a:buChar char="•"/>
            </a:pPr>
            <a:r>
              <a:rPr lang="en-US"/>
              <a:t>Search for identifiers (functions, variables, etc.)</a:t>
            </a:r>
            <a:endParaRPr/>
          </a:p>
          <a:p>
            <a:pPr indent="-228600" lvl="1" marL="685800" rtl="0" algn="l">
              <a:lnSpc>
                <a:spcPct val="90000"/>
              </a:lnSpc>
              <a:spcBef>
                <a:spcPts val="500"/>
              </a:spcBef>
              <a:spcAft>
                <a:spcPts val="0"/>
              </a:spcAft>
              <a:buClr>
                <a:schemeClr val="dk1"/>
              </a:buClr>
              <a:buSzPts val="2400"/>
              <a:buChar char="•"/>
            </a:pPr>
            <a:r>
              <a:rPr lang="en-US"/>
              <a:t>Quickly lookup a function declaration/definition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Linux Cross Reference (1)</a:t>
            </a:r>
            <a:endParaRPr/>
          </a:p>
        </p:txBody>
      </p:sp>
      <p:sp>
        <p:nvSpPr>
          <p:cNvPr id="271" name="Google Shape;271;p35"/>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72" name="Google Shape;272;p35"/>
          <p:cNvPicPr preferRelativeResize="0"/>
          <p:nvPr/>
        </p:nvPicPr>
        <p:blipFill>
          <a:blip r:embed="rId3">
            <a:alphaModFix/>
          </a:blip>
          <a:stretch>
            <a:fillRect/>
          </a:stretch>
        </p:blipFill>
        <p:spPr>
          <a:xfrm>
            <a:off x="715425" y="1482350"/>
            <a:ext cx="7310124" cy="517125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Linux Cross Reference (2)</a:t>
            </a:r>
            <a:endParaRPr/>
          </a:p>
        </p:txBody>
      </p:sp>
      <p:sp>
        <p:nvSpPr>
          <p:cNvPr id="278" name="Google Shape;278;p3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79" name="Google Shape;279;p36"/>
          <p:cNvPicPr preferRelativeResize="0"/>
          <p:nvPr/>
        </p:nvPicPr>
        <p:blipFill>
          <a:blip r:embed="rId3">
            <a:alphaModFix/>
          </a:blip>
          <a:stretch>
            <a:fillRect/>
          </a:stretch>
        </p:blipFill>
        <p:spPr>
          <a:xfrm>
            <a:off x="746100" y="1509050"/>
            <a:ext cx="7328148" cy="52552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Linux Cross Reference (3)</a:t>
            </a:r>
            <a:endParaRPr/>
          </a:p>
        </p:txBody>
      </p:sp>
      <p:sp>
        <p:nvSpPr>
          <p:cNvPr id="285" name="Google Shape;285;p3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86" name="Google Shape;286;p37"/>
          <p:cNvPicPr preferRelativeResize="0"/>
          <p:nvPr/>
        </p:nvPicPr>
        <p:blipFill rotWithShape="1">
          <a:blip r:embed="rId3">
            <a:alphaModFix/>
          </a:blip>
          <a:srcRect b="0" l="0" r="0" t="0"/>
          <a:stretch/>
        </p:blipFill>
        <p:spPr>
          <a:xfrm>
            <a:off x="1156976" y="1825624"/>
            <a:ext cx="6830047" cy="435133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Linux Cross Reference (4)</a:t>
            </a:r>
            <a:endParaRPr/>
          </a:p>
        </p:txBody>
      </p:sp>
      <p:sp>
        <p:nvSpPr>
          <p:cNvPr id="292" name="Google Shape;292;p3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93" name="Google Shape;293;p38"/>
          <p:cNvPicPr preferRelativeResize="0"/>
          <p:nvPr/>
        </p:nvPicPr>
        <p:blipFill rotWithShape="1">
          <a:blip r:embed="rId3">
            <a:alphaModFix/>
          </a:blip>
          <a:srcRect b="0" l="0" r="0" t="0"/>
          <a:stretch/>
        </p:blipFill>
        <p:spPr>
          <a:xfrm>
            <a:off x="1598780" y="1825624"/>
            <a:ext cx="5946440" cy="435133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Exploring the Source Code:</a:t>
            </a:r>
            <a:br>
              <a:rPr lang="en-US"/>
            </a:br>
            <a:r>
              <a:rPr b="1" lang="en-US"/>
              <a:t>Cscope</a:t>
            </a:r>
            <a:endParaRPr b="1"/>
          </a:p>
        </p:txBody>
      </p:sp>
      <p:sp>
        <p:nvSpPr>
          <p:cNvPr id="299" name="Google Shape;299;p3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70000"/>
              </a:lnSpc>
              <a:spcBef>
                <a:spcPts val="0"/>
              </a:spcBef>
              <a:spcAft>
                <a:spcPts val="0"/>
              </a:spcAft>
              <a:buClr>
                <a:schemeClr val="dk1"/>
              </a:buClr>
              <a:buSzPts val="2170"/>
              <a:buChar char="•"/>
            </a:pPr>
            <a:r>
              <a:rPr lang="en-US" sz="2170"/>
              <a:t>Command line tool to browse (potentially large) C codebases</a:t>
            </a:r>
            <a:endParaRPr/>
          </a:p>
          <a:p>
            <a:pPr indent="-228600" lvl="0" marL="228600" rtl="0" algn="l">
              <a:lnSpc>
                <a:spcPct val="70000"/>
              </a:lnSpc>
              <a:spcBef>
                <a:spcPts val="1000"/>
              </a:spcBef>
              <a:spcAft>
                <a:spcPts val="0"/>
              </a:spcAft>
              <a:buClr>
                <a:schemeClr val="dk1"/>
              </a:buClr>
              <a:buSzPts val="2170"/>
              <a:buChar char="•"/>
            </a:pPr>
            <a:r>
              <a:rPr lang="en-US" sz="2170"/>
              <a:t>Installation </a:t>
            </a:r>
            <a:endParaRPr/>
          </a:p>
          <a:p>
            <a:pPr indent="0" lvl="1" marL="457200" rtl="0" algn="l">
              <a:lnSpc>
                <a:spcPct val="70000"/>
              </a:lnSpc>
              <a:spcBef>
                <a:spcPts val="500"/>
              </a:spcBef>
              <a:spcAft>
                <a:spcPts val="0"/>
              </a:spcAft>
              <a:buClr>
                <a:schemeClr val="dk1"/>
              </a:buClr>
              <a:buSzPts val="1860"/>
              <a:buNone/>
            </a:pPr>
            <a:r>
              <a:rPr lang="en-US" sz="1860">
                <a:latin typeface="Courier New"/>
                <a:ea typeface="Courier New"/>
                <a:cs typeface="Courier New"/>
                <a:sym typeface="Courier New"/>
              </a:rPr>
              <a:t>$ sudo apt-get install cscope</a:t>
            </a:r>
            <a:endParaRPr sz="1860">
              <a:latin typeface="Courier New"/>
              <a:ea typeface="Courier New"/>
              <a:cs typeface="Courier New"/>
              <a:sym typeface="Courier New"/>
            </a:endParaRPr>
          </a:p>
          <a:p>
            <a:pPr indent="-228600" lvl="0" marL="228600" rtl="0" algn="l">
              <a:lnSpc>
                <a:spcPct val="70000"/>
              </a:lnSpc>
              <a:spcBef>
                <a:spcPts val="1000"/>
              </a:spcBef>
              <a:spcAft>
                <a:spcPts val="0"/>
              </a:spcAft>
              <a:buClr>
                <a:schemeClr val="dk1"/>
              </a:buClr>
              <a:buSzPts val="2170"/>
              <a:buChar char="•"/>
            </a:pPr>
            <a:r>
              <a:rPr lang="en-US" sz="2170"/>
              <a:t>Usage</a:t>
            </a:r>
            <a:endParaRPr/>
          </a:p>
          <a:p>
            <a:pPr indent="0" lvl="1" marL="457200" rtl="0" algn="l">
              <a:lnSpc>
                <a:spcPct val="70000"/>
              </a:lnSpc>
              <a:spcBef>
                <a:spcPts val="500"/>
              </a:spcBef>
              <a:spcAft>
                <a:spcPts val="0"/>
              </a:spcAft>
              <a:buClr>
                <a:schemeClr val="dk1"/>
              </a:buClr>
              <a:buSzPts val="1860"/>
              <a:buNone/>
            </a:pPr>
            <a:r>
              <a:rPr lang="en-US" sz="1860">
                <a:latin typeface="Courier New"/>
                <a:ea typeface="Courier New"/>
                <a:cs typeface="Courier New"/>
                <a:sym typeface="Courier New"/>
              </a:rPr>
              <a:t>$ cd </a:t>
            </a:r>
            <a:r>
              <a:rPr i="1" lang="en-US" sz="1860">
                <a:latin typeface="Courier New"/>
                <a:ea typeface="Courier New"/>
                <a:cs typeface="Courier New"/>
                <a:sym typeface="Courier New"/>
              </a:rPr>
              <a:t>linux_source_directory</a:t>
            </a:r>
            <a:endParaRPr i="1" sz="1860">
              <a:latin typeface="Courier New"/>
              <a:ea typeface="Courier New"/>
              <a:cs typeface="Courier New"/>
              <a:sym typeface="Courier New"/>
            </a:endParaRPr>
          </a:p>
          <a:p>
            <a:pPr indent="0" lvl="1" marL="457200" rtl="0" algn="l">
              <a:lnSpc>
                <a:spcPct val="70000"/>
              </a:lnSpc>
              <a:spcBef>
                <a:spcPts val="500"/>
              </a:spcBef>
              <a:spcAft>
                <a:spcPts val="0"/>
              </a:spcAft>
              <a:buClr>
                <a:schemeClr val="dk1"/>
              </a:buClr>
              <a:buSzPts val="1860"/>
              <a:buNone/>
            </a:pPr>
            <a:r>
              <a:rPr lang="en-US" sz="1860">
                <a:latin typeface="Courier New"/>
                <a:ea typeface="Courier New"/>
                <a:cs typeface="Courier New"/>
                <a:sym typeface="Courier New"/>
              </a:rPr>
              <a:t>$ make cscope</a:t>
            </a:r>
            <a:endParaRPr sz="1860">
              <a:latin typeface="Courier New"/>
              <a:ea typeface="Courier New"/>
              <a:cs typeface="Courier New"/>
              <a:sym typeface="Courier New"/>
            </a:endParaRPr>
          </a:p>
          <a:p>
            <a:pPr indent="-228600" lvl="0" marL="228600" rtl="0" algn="l">
              <a:lnSpc>
                <a:spcPct val="70000"/>
              </a:lnSpc>
              <a:spcBef>
                <a:spcPts val="1000"/>
              </a:spcBef>
              <a:spcAft>
                <a:spcPts val="0"/>
              </a:spcAft>
              <a:buClr>
                <a:schemeClr val="dk1"/>
              </a:buClr>
              <a:buSzPts val="2170"/>
              <a:buChar char="•"/>
            </a:pPr>
            <a:r>
              <a:rPr lang="en-US" sz="2170"/>
              <a:t>Build the database each time the code changes (just few seconds)</a:t>
            </a:r>
            <a:endParaRPr/>
          </a:p>
          <a:p>
            <a:pPr indent="-228600" lvl="0" marL="228600" rtl="0" algn="l">
              <a:lnSpc>
                <a:spcPct val="70000"/>
              </a:lnSpc>
              <a:spcBef>
                <a:spcPts val="1000"/>
              </a:spcBef>
              <a:spcAft>
                <a:spcPts val="0"/>
              </a:spcAft>
              <a:buClr>
                <a:schemeClr val="dk1"/>
              </a:buClr>
              <a:buSzPts val="2170"/>
              <a:buChar char="•"/>
            </a:pPr>
            <a:r>
              <a:rPr lang="en-US" sz="2170"/>
              <a:t>Search for</a:t>
            </a:r>
            <a:endParaRPr/>
          </a:p>
          <a:p>
            <a:pPr indent="-228600" lvl="1" marL="685800" rtl="0" algn="l">
              <a:lnSpc>
                <a:spcPct val="70000"/>
              </a:lnSpc>
              <a:spcBef>
                <a:spcPts val="500"/>
              </a:spcBef>
              <a:spcAft>
                <a:spcPts val="0"/>
              </a:spcAft>
              <a:buClr>
                <a:schemeClr val="dk1"/>
              </a:buClr>
              <a:buSzPts val="1860"/>
              <a:buChar char="•"/>
            </a:pPr>
            <a:r>
              <a:rPr lang="en-US" sz="1860"/>
              <a:t>C identifier occurrences (variable name, function name, typedef/struct, label)</a:t>
            </a:r>
            <a:endParaRPr/>
          </a:p>
          <a:p>
            <a:pPr indent="-228600" lvl="1" marL="685800" rtl="0" algn="l">
              <a:lnSpc>
                <a:spcPct val="70000"/>
              </a:lnSpc>
              <a:spcBef>
                <a:spcPts val="500"/>
              </a:spcBef>
              <a:spcAft>
                <a:spcPts val="0"/>
              </a:spcAft>
              <a:buClr>
                <a:schemeClr val="dk1"/>
              </a:buClr>
              <a:buSzPts val="1860"/>
              <a:buChar char="•"/>
            </a:pPr>
            <a:r>
              <a:rPr lang="en-US" sz="1860"/>
              <a:t>Functions/variables definitions</a:t>
            </a:r>
            <a:endParaRPr/>
          </a:p>
          <a:p>
            <a:pPr indent="-228600" lvl="1" marL="685800" rtl="0" algn="l">
              <a:lnSpc>
                <a:spcPct val="70000"/>
              </a:lnSpc>
              <a:spcBef>
                <a:spcPts val="500"/>
              </a:spcBef>
              <a:spcAft>
                <a:spcPts val="0"/>
              </a:spcAft>
              <a:buClr>
                <a:schemeClr val="dk1"/>
              </a:buClr>
              <a:buSzPts val="1860"/>
              <a:buChar char="•"/>
            </a:pPr>
            <a:r>
              <a:rPr lang="en-US" sz="1860"/>
              <a:t>Functions called by/calling function f</a:t>
            </a:r>
            <a:endParaRPr/>
          </a:p>
          <a:p>
            <a:pPr indent="-228600" lvl="1" marL="685800" rtl="0" algn="l">
              <a:lnSpc>
                <a:spcPct val="70000"/>
              </a:lnSpc>
              <a:spcBef>
                <a:spcPts val="500"/>
              </a:spcBef>
              <a:spcAft>
                <a:spcPts val="0"/>
              </a:spcAft>
              <a:buClr>
                <a:schemeClr val="dk1"/>
              </a:buClr>
              <a:buSzPts val="1860"/>
              <a:buChar char="•"/>
            </a:pPr>
            <a:r>
              <a:rPr lang="en-US" sz="1860"/>
              <a:t>Text string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Cscope (1)</a:t>
            </a:r>
            <a:endParaRPr/>
          </a:p>
        </p:txBody>
      </p:sp>
      <p:sp>
        <p:nvSpPr>
          <p:cNvPr id="305" name="Google Shape;305;p40"/>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306" name="Google Shape;306;p40"/>
          <p:cNvPicPr preferRelativeResize="0"/>
          <p:nvPr/>
        </p:nvPicPr>
        <p:blipFill rotWithShape="1">
          <a:blip r:embed="rId3">
            <a:alphaModFix/>
          </a:blip>
          <a:srcRect b="0" l="0" r="0" t="0"/>
          <a:stretch/>
        </p:blipFill>
        <p:spPr>
          <a:xfrm>
            <a:off x="1467894" y="1825625"/>
            <a:ext cx="6512864" cy="435133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Cscope (2)</a:t>
            </a:r>
            <a:endParaRPr/>
          </a:p>
        </p:txBody>
      </p:sp>
      <p:sp>
        <p:nvSpPr>
          <p:cNvPr id="312" name="Google Shape;312;p4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313" name="Google Shape;313;p41"/>
          <p:cNvPicPr preferRelativeResize="0"/>
          <p:nvPr/>
        </p:nvPicPr>
        <p:blipFill rotWithShape="1">
          <a:blip r:embed="rId3">
            <a:alphaModFix/>
          </a:blip>
          <a:srcRect b="0" l="0" r="0" t="0"/>
          <a:stretch/>
        </p:blipFill>
        <p:spPr>
          <a:xfrm>
            <a:off x="1315568" y="1825625"/>
            <a:ext cx="6512864" cy="43513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UNIX and Linux Goals</a:t>
            </a:r>
            <a:endParaRPr/>
          </a:p>
        </p:txBody>
      </p:sp>
      <p:sp>
        <p:nvSpPr>
          <p:cNvPr id="102" name="Google Shape;102;p15"/>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2800"/>
              <a:buChar char="•"/>
            </a:pPr>
            <a:r>
              <a:rPr lang="en-US"/>
              <a:t>Designed by programmers, for programmers</a:t>
            </a:r>
            <a:endParaRPr/>
          </a:p>
          <a:p>
            <a:pPr indent="-228600" lvl="0" marL="228600" rtl="0" algn="l">
              <a:lnSpc>
                <a:spcPct val="80000"/>
              </a:lnSpc>
              <a:spcBef>
                <a:spcPts val="1000"/>
              </a:spcBef>
              <a:spcAft>
                <a:spcPts val="0"/>
              </a:spcAft>
              <a:buClr>
                <a:schemeClr val="dk1"/>
              </a:buClr>
              <a:buSzPts val="2800"/>
              <a:buChar char="•"/>
            </a:pPr>
            <a:r>
              <a:rPr lang="en-US"/>
              <a:t>Multiuser</a:t>
            </a:r>
            <a:endParaRPr/>
          </a:p>
          <a:p>
            <a:pPr indent="-228600" lvl="0" marL="228600" rtl="0" algn="l">
              <a:lnSpc>
                <a:spcPct val="80000"/>
              </a:lnSpc>
              <a:spcBef>
                <a:spcPts val="1000"/>
              </a:spcBef>
              <a:spcAft>
                <a:spcPts val="0"/>
              </a:spcAft>
              <a:buClr>
                <a:schemeClr val="dk1"/>
              </a:buClr>
              <a:buSzPts val="2800"/>
              <a:buChar char="•"/>
            </a:pPr>
            <a:r>
              <a:rPr lang="en-US"/>
              <a:t>Designed to be</a:t>
            </a:r>
            <a:endParaRPr/>
          </a:p>
          <a:p>
            <a:pPr indent="-228600" lvl="1" marL="685800" rtl="0" algn="l">
              <a:lnSpc>
                <a:spcPct val="80000"/>
              </a:lnSpc>
              <a:spcBef>
                <a:spcPts val="500"/>
              </a:spcBef>
              <a:spcAft>
                <a:spcPts val="0"/>
              </a:spcAft>
              <a:buClr>
                <a:schemeClr val="dk1"/>
              </a:buClr>
              <a:buSzPts val="2400"/>
              <a:buChar char="•"/>
            </a:pPr>
            <a:r>
              <a:rPr lang="en-US"/>
              <a:t>Simple</a:t>
            </a:r>
            <a:endParaRPr/>
          </a:p>
          <a:p>
            <a:pPr indent="-228600" lvl="1" marL="685800" rtl="0" algn="l">
              <a:lnSpc>
                <a:spcPct val="80000"/>
              </a:lnSpc>
              <a:spcBef>
                <a:spcPts val="500"/>
              </a:spcBef>
              <a:spcAft>
                <a:spcPts val="0"/>
              </a:spcAft>
              <a:buClr>
                <a:schemeClr val="dk1"/>
              </a:buClr>
              <a:buSzPts val="2400"/>
              <a:buChar char="•"/>
            </a:pPr>
            <a:r>
              <a:rPr lang="en-US"/>
              <a:t>Elegant</a:t>
            </a:r>
            <a:endParaRPr/>
          </a:p>
          <a:p>
            <a:pPr indent="-228600" lvl="1" marL="685800" rtl="0" algn="l">
              <a:lnSpc>
                <a:spcPct val="80000"/>
              </a:lnSpc>
              <a:spcBef>
                <a:spcPts val="500"/>
              </a:spcBef>
              <a:spcAft>
                <a:spcPts val="0"/>
              </a:spcAft>
              <a:buClr>
                <a:schemeClr val="dk1"/>
              </a:buClr>
              <a:buSzPts val="2400"/>
              <a:buChar char="•"/>
            </a:pPr>
            <a:r>
              <a:rPr lang="en-US"/>
              <a:t>Consistent</a:t>
            </a:r>
            <a:endParaRPr/>
          </a:p>
          <a:p>
            <a:pPr indent="-228600" lvl="1" marL="685800" rtl="0" algn="l">
              <a:lnSpc>
                <a:spcPct val="80000"/>
              </a:lnSpc>
              <a:spcBef>
                <a:spcPts val="500"/>
              </a:spcBef>
              <a:spcAft>
                <a:spcPts val="0"/>
              </a:spcAft>
              <a:buClr>
                <a:schemeClr val="dk1"/>
              </a:buClr>
              <a:buSzPts val="2400"/>
              <a:buChar char="•"/>
            </a:pPr>
            <a:r>
              <a:rPr lang="en-US"/>
              <a:t>Powerful</a:t>
            </a:r>
            <a:endParaRPr/>
          </a:p>
          <a:p>
            <a:pPr indent="-228600" lvl="1" marL="685800" rtl="0" algn="l">
              <a:lnSpc>
                <a:spcPct val="80000"/>
              </a:lnSpc>
              <a:spcBef>
                <a:spcPts val="500"/>
              </a:spcBef>
              <a:spcAft>
                <a:spcPts val="0"/>
              </a:spcAft>
              <a:buClr>
                <a:schemeClr val="dk1"/>
              </a:buClr>
              <a:buSzPts val="2400"/>
              <a:buChar char="•"/>
            </a:pPr>
            <a:r>
              <a:rPr lang="en-US"/>
              <a:t>Flexible</a:t>
            </a:r>
            <a:endParaRPr/>
          </a:p>
          <a:p>
            <a:pPr indent="-228600" lvl="0" marL="228600" rtl="0" algn="l">
              <a:lnSpc>
                <a:spcPct val="80000"/>
              </a:lnSpc>
              <a:spcBef>
                <a:spcPts val="1000"/>
              </a:spcBef>
              <a:spcAft>
                <a:spcPts val="0"/>
              </a:spcAft>
              <a:buClr>
                <a:schemeClr val="dk1"/>
              </a:buClr>
              <a:buSzPts val="2800"/>
              <a:buChar char="•"/>
            </a:pPr>
            <a:r>
              <a:rPr lang="en-US"/>
              <a:t>Based on the concept of file</a:t>
            </a:r>
            <a:endParaRPr/>
          </a:p>
          <a:p>
            <a:pPr indent="-228600" lvl="1" marL="685800" rtl="0" algn="l">
              <a:lnSpc>
                <a:spcPct val="80000"/>
              </a:lnSpc>
              <a:spcBef>
                <a:spcPts val="500"/>
              </a:spcBef>
              <a:spcAft>
                <a:spcPts val="0"/>
              </a:spcAft>
              <a:buClr>
                <a:schemeClr val="dk1"/>
              </a:buClr>
              <a:buSzPts val="2400"/>
              <a:buChar char="•"/>
            </a:pPr>
            <a:r>
              <a:rPr i="1" lang="en-US"/>
              <a:t>Everything is a file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Cscope (3)</a:t>
            </a:r>
            <a:endParaRPr/>
          </a:p>
        </p:txBody>
      </p:sp>
      <p:sp>
        <p:nvSpPr>
          <p:cNvPr id="319" name="Google Shape;319;p4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320" name="Google Shape;320;p42"/>
          <p:cNvPicPr preferRelativeResize="0"/>
          <p:nvPr/>
        </p:nvPicPr>
        <p:blipFill rotWithShape="1">
          <a:blip r:embed="rId3">
            <a:alphaModFix/>
          </a:blip>
          <a:srcRect b="0" l="0" r="0" t="0"/>
          <a:stretch/>
        </p:blipFill>
        <p:spPr>
          <a:xfrm>
            <a:off x="1315568" y="1825625"/>
            <a:ext cx="6512864" cy="435133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Cscope (4)</a:t>
            </a:r>
            <a:endParaRPr/>
          </a:p>
        </p:txBody>
      </p:sp>
      <p:sp>
        <p:nvSpPr>
          <p:cNvPr id="326" name="Google Shape;326;p4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327" name="Google Shape;327;p43"/>
          <p:cNvPicPr preferRelativeResize="0"/>
          <p:nvPr/>
        </p:nvPicPr>
        <p:blipFill rotWithShape="1">
          <a:blip r:embed="rId3">
            <a:alphaModFix/>
          </a:blip>
          <a:srcRect b="0" l="0" r="0" t="0"/>
          <a:stretch/>
        </p:blipFill>
        <p:spPr>
          <a:xfrm>
            <a:off x="1315568" y="1825625"/>
            <a:ext cx="6512864" cy="435133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Cscope (5)</a:t>
            </a:r>
            <a:endParaRPr/>
          </a:p>
        </p:txBody>
      </p:sp>
      <p:sp>
        <p:nvSpPr>
          <p:cNvPr id="333" name="Google Shape;333;p4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334" name="Google Shape;334;p44"/>
          <p:cNvPicPr preferRelativeResize="0"/>
          <p:nvPr/>
        </p:nvPicPr>
        <p:blipFill rotWithShape="1">
          <a:blip r:embed="rId3">
            <a:alphaModFix/>
          </a:blip>
          <a:srcRect b="0" l="0" r="0" t="0"/>
          <a:stretch/>
        </p:blipFill>
        <p:spPr>
          <a:xfrm>
            <a:off x="1315568" y="1825625"/>
            <a:ext cx="6512863" cy="435133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Other Options </a:t>
            </a:r>
            <a:endParaRPr/>
          </a:p>
        </p:txBody>
      </p:sp>
      <p:sp>
        <p:nvSpPr>
          <p:cNvPr id="340" name="Google Shape;340;p45"/>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OpenGrok: </a:t>
            </a:r>
            <a:r>
              <a:rPr lang="en-US"/>
              <a:t>https://oracle.github.io/opengrok/</a:t>
            </a:r>
            <a:endParaRPr/>
          </a:p>
          <a:p>
            <a:pPr indent="-228600" lvl="0" marL="228600" rtl="0" algn="l">
              <a:lnSpc>
                <a:spcPct val="90000"/>
              </a:lnSpc>
              <a:spcBef>
                <a:spcPts val="1000"/>
              </a:spcBef>
              <a:spcAft>
                <a:spcPts val="0"/>
              </a:spcAft>
              <a:buClr>
                <a:schemeClr val="dk1"/>
              </a:buClr>
              <a:buSzPts val="2800"/>
              <a:buChar char="•"/>
            </a:pPr>
            <a:r>
              <a:rPr lang="en-US"/>
              <a:t>Plenty of IDEs have code browsing functionalities</a:t>
            </a:r>
            <a:endParaRPr/>
          </a:p>
          <a:p>
            <a:pPr indent="-228600" lvl="1" marL="685800" rtl="0" algn="l">
              <a:lnSpc>
                <a:spcPct val="90000"/>
              </a:lnSpc>
              <a:spcBef>
                <a:spcPts val="500"/>
              </a:spcBef>
              <a:spcAft>
                <a:spcPts val="0"/>
              </a:spcAft>
              <a:buClr>
                <a:schemeClr val="dk1"/>
              </a:buClr>
              <a:buSzPts val="2400"/>
              <a:buChar char="•"/>
            </a:pPr>
            <a:r>
              <a:rPr lang="en-US"/>
              <a:t>Eclipse</a:t>
            </a:r>
            <a:endParaRPr/>
          </a:p>
          <a:p>
            <a:pPr indent="-228600" lvl="1" marL="685800" rtl="0" algn="l">
              <a:lnSpc>
                <a:spcPct val="90000"/>
              </a:lnSpc>
              <a:spcBef>
                <a:spcPts val="500"/>
              </a:spcBef>
              <a:spcAft>
                <a:spcPts val="0"/>
              </a:spcAft>
              <a:buClr>
                <a:schemeClr val="dk1"/>
              </a:buClr>
              <a:buSzPts val="2400"/>
              <a:buChar char="•"/>
            </a:pPr>
            <a:r>
              <a:rPr lang="en-US"/>
              <a: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6"/>
          <p:cNvSpPr/>
          <p:nvPr/>
        </p:nvSpPr>
        <p:spPr>
          <a:xfrm>
            <a:off x="5415427" y="2036313"/>
            <a:ext cx="2989872" cy="1843776"/>
          </a:xfrm>
          <a:prstGeom prst="cloud">
            <a:avLst/>
          </a:prstGeom>
          <a:solidFill>
            <a:schemeClr val="accent4">
              <a:alpha val="4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 name="Google Shape;346;p46"/>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Configuring, Compiling, and Installing the Linux Kernel (1)</a:t>
            </a:r>
            <a:endParaRPr/>
          </a:p>
        </p:txBody>
      </p:sp>
      <p:sp>
        <p:nvSpPr>
          <p:cNvPr id="347" name="Google Shape;347;p46"/>
          <p:cNvSpPr txBox="1"/>
          <p:nvPr>
            <p:ph idx="1" type="body"/>
          </p:nvPr>
        </p:nvSpPr>
        <p:spPr>
          <a:xfrm>
            <a:off x="628650" y="1825624"/>
            <a:ext cx="7886700" cy="4455900"/>
          </a:xfrm>
          <a:prstGeom prst="rect">
            <a:avLst/>
          </a:prstGeom>
          <a:noFill/>
          <a:ln>
            <a:noFill/>
          </a:ln>
        </p:spPr>
        <p:txBody>
          <a:bodyPr anchorCtr="0" anchor="t" bIns="45700" lIns="91425" spcFirstLastPara="1" rIns="91425" wrap="square" tIns="45700">
            <a:normAutofit lnSpcReduction="20000"/>
          </a:bodyPr>
          <a:lstStyle/>
          <a:p>
            <a:pPr indent="-77470" lvl="0" marL="228600" rtl="0" algn="l">
              <a:lnSpc>
                <a:spcPct val="90000"/>
              </a:lnSpc>
              <a:spcBef>
                <a:spcPts val="1000"/>
              </a:spcBef>
              <a:spcAft>
                <a:spcPts val="0"/>
              </a:spcAft>
              <a:buClr>
                <a:schemeClr val="dk1"/>
              </a:buClr>
              <a:buSzPts val="2800"/>
              <a:buNone/>
            </a:pPr>
            <a:r>
              <a:t/>
            </a:r>
            <a:endParaRPr/>
          </a:p>
          <a:p>
            <a:pPr indent="-541020" lvl="0" marL="514350" rtl="0" algn="l">
              <a:lnSpc>
                <a:spcPct val="90000"/>
              </a:lnSpc>
              <a:spcBef>
                <a:spcPts val="1000"/>
              </a:spcBef>
              <a:spcAft>
                <a:spcPts val="0"/>
              </a:spcAft>
              <a:buClr>
                <a:schemeClr val="dk1"/>
              </a:buClr>
              <a:buSzPts val="2800"/>
              <a:buFont typeface="Calibri"/>
              <a:buAutoNum type="arabicPeriod"/>
            </a:pPr>
            <a:r>
              <a:rPr b="1" lang="en-US"/>
              <a:t>Configure</a:t>
            </a:r>
            <a:r>
              <a:rPr lang="en-US"/>
              <a:t> the kernel</a:t>
            </a:r>
            <a:endParaRPr/>
          </a:p>
          <a:p>
            <a:pPr indent="0" lvl="1" marL="457200" rtl="0" algn="l">
              <a:lnSpc>
                <a:spcPct val="90000"/>
              </a:lnSpc>
              <a:spcBef>
                <a:spcPts val="500"/>
              </a:spcBef>
              <a:spcAft>
                <a:spcPts val="0"/>
              </a:spcAft>
              <a:buClr>
                <a:schemeClr val="dk1"/>
              </a:buClr>
              <a:buSzPts val="2400"/>
              <a:buNone/>
            </a:pPr>
            <a:r>
              <a:rPr lang="en-US">
                <a:latin typeface="Courier New"/>
                <a:ea typeface="Courier New"/>
                <a:cs typeface="Courier New"/>
                <a:sym typeface="Courier New"/>
              </a:rPr>
              <a:t>$ make oldconfig</a:t>
            </a:r>
            <a:endParaRPr>
              <a:latin typeface="Courier New"/>
              <a:ea typeface="Courier New"/>
              <a:cs typeface="Courier New"/>
              <a:sym typeface="Courier New"/>
            </a:endParaRPr>
          </a:p>
          <a:p>
            <a:pPr indent="-541020" lvl="0" marL="514350" rtl="0" algn="l">
              <a:lnSpc>
                <a:spcPct val="90000"/>
              </a:lnSpc>
              <a:spcBef>
                <a:spcPts val="1000"/>
              </a:spcBef>
              <a:spcAft>
                <a:spcPts val="0"/>
              </a:spcAft>
              <a:buClr>
                <a:schemeClr val="dk1"/>
              </a:buClr>
              <a:buSzPts val="2800"/>
              <a:buFont typeface="Calibri"/>
              <a:buAutoNum type="arabicPeriod"/>
            </a:pPr>
            <a:r>
              <a:rPr b="1" lang="en-US"/>
              <a:t>Compile</a:t>
            </a:r>
            <a:r>
              <a:rPr lang="en-US"/>
              <a:t> the kernel</a:t>
            </a:r>
            <a:endParaRPr/>
          </a:p>
          <a:p>
            <a:pPr indent="0" lvl="1" marL="457200" rtl="0" algn="l">
              <a:lnSpc>
                <a:spcPct val="90000"/>
              </a:lnSpc>
              <a:spcBef>
                <a:spcPts val="500"/>
              </a:spcBef>
              <a:spcAft>
                <a:spcPts val="0"/>
              </a:spcAft>
              <a:buClr>
                <a:schemeClr val="dk1"/>
              </a:buClr>
              <a:buSzPts val="2400"/>
              <a:buNone/>
            </a:pPr>
            <a:r>
              <a:rPr lang="en-US">
                <a:latin typeface="Courier New"/>
                <a:ea typeface="Courier New"/>
                <a:cs typeface="Courier New"/>
                <a:sym typeface="Courier New"/>
              </a:rPr>
              <a:t>$ make –j 3 all</a:t>
            </a:r>
            <a:endParaRPr/>
          </a:p>
          <a:p>
            <a:pPr indent="-541020" lvl="0" marL="514350" rtl="0" algn="l">
              <a:lnSpc>
                <a:spcPct val="90000"/>
              </a:lnSpc>
              <a:spcBef>
                <a:spcPts val="1000"/>
              </a:spcBef>
              <a:spcAft>
                <a:spcPts val="0"/>
              </a:spcAft>
              <a:buClr>
                <a:schemeClr val="dk1"/>
              </a:buClr>
              <a:buSzPts val="2800"/>
              <a:buFont typeface="Calibri"/>
              <a:buAutoNum type="arabicPeriod"/>
            </a:pPr>
            <a:r>
              <a:rPr b="1" lang="en-US"/>
              <a:t>Install</a:t>
            </a:r>
            <a:r>
              <a:rPr lang="en-US"/>
              <a:t> modules</a:t>
            </a:r>
            <a:endParaRPr/>
          </a:p>
          <a:p>
            <a:pPr indent="0" lvl="1" marL="457200" rtl="0" algn="l">
              <a:lnSpc>
                <a:spcPct val="90000"/>
              </a:lnSpc>
              <a:spcBef>
                <a:spcPts val="500"/>
              </a:spcBef>
              <a:spcAft>
                <a:spcPts val="0"/>
              </a:spcAft>
              <a:buClr>
                <a:schemeClr val="dk1"/>
              </a:buClr>
              <a:buSzPts val="2400"/>
              <a:buNone/>
            </a:pPr>
            <a:r>
              <a:rPr lang="en-US">
                <a:latin typeface="Courier New"/>
                <a:ea typeface="Courier New"/>
                <a:cs typeface="Courier New"/>
                <a:sym typeface="Courier New"/>
              </a:rPr>
              <a:t># make modules_install</a:t>
            </a:r>
            <a:endParaRPr>
              <a:latin typeface="Courier New"/>
              <a:ea typeface="Courier New"/>
              <a:cs typeface="Courier New"/>
              <a:sym typeface="Courier New"/>
            </a:endParaRPr>
          </a:p>
          <a:p>
            <a:pPr indent="-541020" lvl="0" marL="514350" rtl="0" algn="l">
              <a:lnSpc>
                <a:spcPct val="90000"/>
              </a:lnSpc>
              <a:spcBef>
                <a:spcPts val="1000"/>
              </a:spcBef>
              <a:spcAft>
                <a:spcPts val="0"/>
              </a:spcAft>
              <a:buClr>
                <a:schemeClr val="dk1"/>
              </a:buClr>
              <a:buSzPts val="2800"/>
              <a:buFont typeface="Calibri"/>
              <a:buAutoNum type="arabicPeriod"/>
            </a:pPr>
            <a:r>
              <a:rPr b="1" lang="en-US"/>
              <a:t>Install</a:t>
            </a:r>
            <a:r>
              <a:rPr lang="en-US"/>
              <a:t> the kernel</a:t>
            </a:r>
            <a:endParaRPr/>
          </a:p>
          <a:p>
            <a:pPr indent="0" lvl="1" marL="457200" rtl="0" algn="l">
              <a:lnSpc>
                <a:spcPct val="90000"/>
              </a:lnSpc>
              <a:spcBef>
                <a:spcPts val="500"/>
              </a:spcBef>
              <a:spcAft>
                <a:spcPts val="0"/>
              </a:spcAft>
              <a:buClr>
                <a:schemeClr val="dk1"/>
              </a:buClr>
              <a:buSzPts val="2400"/>
              <a:buNone/>
            </a:pPr>
            <a:r>
              <a:rPr lang="en-US">
                <a:latin typeface="Courier New"/>
                <a:ea typeface="Courier New"/>
                <a:cs typeface="Courier New"/>
                <a:sym typeface="Courier New"/>
              </a:rPr>
              <a:t># make install</a:t>
            </a:r>
            <a:endParaRPr/>
          </a:p>
          <a:p>
            <a:pPr indent="-99059" lvl="1" marL="685800" rtl="0" algn="l">
              <a:lnSpc>
                <a:spcPct val="90000"/>
              </a:lnSpc>
              <a:spcBef>
                <a:spcPts val="500"/>
              </a:spcBef>
              <a:spcAft>
                <a:spcPts val="0"/>
              </a:spcAft>
              <a:buClr>
                <a:schemeClr val="dk1"/>
              </a:buClr>
              <a:buSzPts val="2400"/>
              <a:buNone/>
            </a:pPr>
            <a:r>
              <a:t/>
            </a:r>
            <a:endParaRPr/>
          </a:p>
          <a:p>
            <a:pPr indent="-255270" lvl="0" marL="228600" rtl="0" algn="l">
              <a:lnSpc>
                <a:spcPct val="90000"/>
              </a:lnSpc>
              <a:spcBef>
                <a:spcPts val="1000"/>
              </a:spcBef>
              <a:spcAft>
                <a:spcPts val="0"/>
              </a:spcAft>
              <a:buClr>
                <a:schemeClr val="dk1"/>
              </a:buClr>
              <a:buSzPts val="2800"/>
              <a:buChar char="•"/>
            </a:pPr>
            <a:r>
              <a:rPr lang="en-US"/>
              <a:t>For help</a:t>
            </a:r>
            <a:endParaRPr/>
          </a:p>
          <a:p>
            <a:pPr indent="0" lvl="1" marL="457200" rtl="0" algn="l">
              <a:lnSpc>
                <a:spcPct val="90000"/>
              </a:lnSpc>
              <a:spcBef>
                <a:spcPts val="500"/>
              </a:spcBef>
              <a:spcAft>
                <a:spcPts val="0"/>
              </a:spcAft>
              <a:buClr>
                <a:schemeClr val="dk1"/>
              </a:buClr>
              <a:buSzPts val="2400"/>
              <a:buNone/>
            </a:pPr>
            <a:r>
              <a:rPr lang="en-US">
                <a:latin typeface="Courier New"/>
                <a:ea typeface="Courier New"/>
                <a:cs typeface="Courier New"/>
                <a:sym typeface="Courier New"/>
              </a:rPr>
              <a:t>$ make help</a:t>
            </a:r>
            <a:endParaRPr/>
          </a:p>
        </p:txBody>
      </p:sp>
      <p:sp>
        <p:nvSpPr>
          <p:cNvPr id="348" name="Google Shape;348;p46"/>
          <p:cNvSpPr/>
          <p:nvPr/>
        </p:nvSpPr>
        <p:spPr>
          <a:xfrm>
            <a:off x="5210175" y="2868785"/>
            <a:ext cx="2989800" cy="369300"/>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800" u="none" cap="none" strike="noStrike">
                <a:solidFill>
                  <a:schemeClr val="dk1"/>
                </a:solidFill>
                <a:latin typeface="Courier New"/>
                <a:ea typeface="Courier New"/>
                <a:cs typeface="Courier New"/>
                <a:sym typeface="Courier New"/>
              </a:rPr>
              <a:t>$ make menuconfig</a:t>
            </a:r>
            <a:endParaRPr b="0" i="0" sz="1800" u="none" cap="none" strike="noStrike">
              <a:solidFill>
                <a:schemeClr val="dk1"/>
              </a:solidFill>
              <a:latin typeface="Courier New"/>
              <a:ea typeface="Courier New"/>
              <a:cs typeface="Courier New"/>
              <a:sym typeface="Courier New"/>
            </a:endParaRPr>
          </a:p>
        </p:txBody>
      </p:sp>
      <p:sp>
        <p:nvSpPr>
          <p:cNvPr id="349" name="Google Shape;349;p46"/>
          <p:cNvSpPr txBox="1"/>
          <p:nvPr/>
        </p:nvSpPr>
        <p:spPr>
          <a:xfrm>
            <a:off x="5885196" y="2503017"/>
            <a:ext cx="19305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 prefer to use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7"/>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Configuring, Compiling, and Installing the Linux Kernel (2)</a:t>
            </a:r>
            <a:endParaRPr/>
          </a:p>
        </p:txBody>
      </p:sp>
      <p:sp>
        <p:nvSpPr>
          <p:cNvPr id="355" name="Google Shape;355;p47"/>
          <p:cNvSpPr txBox="1"/>
          <p:nvPr>
            <p:ph idx="1" type="body"/>
          </p:nvPr>
        </p:nvSpPr>
        <p:spPr>
          <a:xfrm>
            <a:off x="628650" y="1825624"/>
            <a:ext cx="7886700" cy="44559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b="1" lang="en-US"/>
              <a:t>Configuring</a:t>
            </a:r>
            <a:r>
              <a:rPr lang="en-US"/>
              <a:t> the kernel</a:t>
            </a:r>
            <a:endParaRPr/>
          </a:p>
          <a:p>
            <a:pPr indent="-228600" lvl="1" marL="685800" rtl="0" algn="l">
              <a:lnSpc>
                <a:spcPct val="90000"/>
              </a:lnSpc>
              <a:spcBef>
                <a:spcPts val="500"/>
              </a:spcBef>
              <a:spcAft>
                <a:spcPts val="0"/>
              </a:spcAft>
              <a:buClr>
                <a:schemeClr val="dk1"/>
              </a:buClr>
              <a:buSzPts val="2400"/>
              <a:buChar char="•"/>
            </a:pPr>
            <a:r>
              <a:rPr lang="en-US"/>
              <a:t>Linux’s default configurations</a:t>
            </a:r>
            <a:endParaRPr/>
          </a:p>
          <a:p>
            <a:pPr indent="-228600" lvl="2" marL="1143000" rtl="0" algn="l">
              <a:lnSpc>
                <a:spcPct val="90000"/>
              </a:lnSpc>
              <a:spcBef>
                <a:spcPts val="500"/>
              </a:spcBef>
              <a:spcAft>
                <a:spcPts val="0"/>
              </a:spcAft>
              <a:buClr>
                <a:schemeClr val="dk1"/>
              </a:buClr>
              <a:buSzPts val="2000"/>
              <a:buChar char="•"/>
            </a:pPr>
            <a:r>
              <a:rPr lang="en-US"/>
              <a:t>arch/x86/configs/</a:t>
            </a:r>
            <a:endParaRPr/>
          </a:p>
          <a:p>
            <a:pPr indent="-228600" lvl="1" marL="685800" rtl="0" algn="l">
              <a:lnSpc>
                <a:spcPct val="90000"/>
              </a:lnSpc>
              <a:spcBef>
                <a:spcPts val="500"/>
              </a:spcBef>
              <a:spcAft>
                <a:spcPts val="0"/>
              </a:spcAft>
              <a:buClr>
                <a:schemeClr val="dk1"/>
              </a:buClr>
              <a:buSzPts val="2400"/>
              <a:buChar char="•"/>
            </a:pPr>
            <a:r>
              <a:rPr lang="en-US"/>
              <a:t>Distribution’s configurations</a:t>
            </a:r>
            <a:endParaRPr/>
          </a:p>
          <a:p>
            <a:pPr indent="-228600" lvl="2" marL="1143000" rtl="0" algn="l">
              <a:lnSpc>
                <a:spcPct val="90000"/>
              </a:lnSpc>
              <a:spcBef>
                <a:spcPts val="500"/>
              </a:spcBef>
              <a:spcAft>
                <a:spcPts val="0"/>
              </a:spcAft>
              <a:buClr>
                <a:schemeClr val="dk1"/>
              </a:buClr>
              <a:buSzPts val="2000"/>
              <a:buChar char="•"/>
            </a:pPr>
            <a:r>
              <a:rPr lang="en-US"/>
              <a:t>/boot/</a:t>
            </a:r>
            <a:endParaRPr/>
          </a:p>
          <a:p>
            <a:pPr indent="-228600" lvl="1" marL="685800" rtl="0" algn="l">
              <a:lnSpc>
                <a:spcPct val="90000"/>
              </a:lnSpc>
              <a:spcBef>
                <a:spcPts val="500"/>
              </a:spcBef>
              <a:spcAft>
                <a:spcPts val="0"/>
              </a:spcAft>
              <a:buClr>
                <a:schemeClr val="dk1"/>
              </a:buClr>
              <a:buSzPts val="2400"/>
              <a:buChar char="•"/>
            </a:pPr>
            <a:r>
              <a:rPr lang="en-US"/>
              <a:t>Current running kernel’s configuration</a:t>
            </a:r>
            <a:endParaRPr/>
          </a:p>
          <a:p>
            <a:pPr indent="-228600" lvl="2" marL="1143000" rtl="0" algn="l">
              <a:lnSpc>
                <a:spcPct val="90000"/>
              </a:lnSpc>
              <a:spcBef>
                <a:spcPts val="500"/>
              </a:spcBef>
              <a:spcAft>
                <a:spcPts val="0"/>
              </a:spcAft>
              <a:buClr>
                <a:schemeClr val="dk1"/>
              </a:buClr>
              <a:buSzPts val="2000"/>
              <a:buChar char="•"/>
            </a:pPr>
            <a:r>
              <a:rPr lang="en-US"/>
              <a:t>/proc/config.gz</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b="1" lang="en-US"/>
              <a:t>Which</a:t>
            </a:r>
            <a:r>
              <a:rPr lang="en-US"/>
              <a:t> Linux kernel version are you currently running?</a:t>
            </a:r>
            <a:endParaRPr/>
          </a:p>
          <a:p>
            <a:pPr indent="0" lvl="1" marL="457200" rtl="0" algn="l">
              <a:lnSpc>
                <a:spcPct val="90000"/>
              </a:lnSpc>
              <a:spcBef>
                <a:spcPts val="500"/>
              </a:spcBef>
              <a:spcAft>
                <a:spcPts val="0"/>
              </a:spcAft>
              <a:buClr>
                <a:schemeClr val="dk1"/>
              </a:buClr>
              <a:buSzPts val="2400"/>
              <a:buNone/>
            </a:pPr>
            <a:r>
              <a:rPr lang="en-US">
                <a:latin typeface="Courier New"/>
                <a:ea typeface="Courier New"/>
                <a:cs typeface="Courier New"/>
                <a:sym typeface="Courier New"/>
              </a:rPr>
              <a:t>$ uname -a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8"/>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Give it a try!</a:t>
            </a:r>
            <a:endParaRPr/>
          </a:p>
        </p:txBody>
      </p:sp>
      <p:sp>
        <p:nvSpPr>
          <p:cNvPr id="361" name="Google Shape;361;p48"/>
          <p:cNvSpPr txBox="1"/>
          <p:nvPr>
            <p:ph idx="1" type="body"/>
          </p:nvPr>
        </p:nvSpPr>
        <p:spPr>
          <a:xfrm>
            <a:off x="628650" y="1825624"/>
            <a:ext cx="7886700" cy="44559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spcBef>
                <a:spcPts val="1000"/>
              </a:spcBef>
              <a:spcAft>
                <a:spcPts val="0"/>
              </a:spcAft>
              <a:buNone/>
            </a:pPr>
            <a:r>
              <a:t/>
            </a:r>
            <a:endParaRPr b="1"/>
          </a:p>
          <a:p>
            <a:pPr indent="-487680" lvl="0" marL="514350" rtl="0" algn="l">
              <a:spcBef>
                <a:spcPts val="1000"/>
              </a:spcBef>
              <a:spcAft>
                <a:spcPts val="0"/>
              </a:spcAft>
              <a:buSzPct val="100000"/>
              <a:buFont typeface="Calibri"/>
              <a:buAutoNum type="arabicPeriod"/>
            </a:pPr>
            <a:r>
              <a:rPr b="1" lang="en-US"/>
              <a:t>Copy </a:t>
            </a:r>
            <a:r>
              <a:rPr lang="en-US"/>
              <a:t>the current configuration</a:t>
            </a:r>
            <a:endParaRPr/>
          </a:p>
          <a:p>
            <a:pPr indent="0" lvl="1" marL="457200" rtl="0" algn="l">
              <a:spcBef>
                <a:spcPts val="500"/>
              </a:spcBef>
              <a:spcAft>
                <a:spcPts val="0"/>
              </a:spcAft>
              <a:buClr>
                <a:schemeClr val="dk1"/>
              </a:buClr>
              <a:buSzPct val="100000"/>
              <a:buNone/>
            </a:pPr>
            <a:r>
              <a:rPr lang="en-US">
                <a:latin typeface="Courier New"/>
                <a:ea typeface="Courier New"/>
                <a:cs typeface="Courier New"/>
                <a:sym typeface="Courier New"/>
              </a:rPr>
              <a:t>$ cp /boot/config-`uname -r` .config</a:t>
            </a:r>
            <a:endParaRPr>
              <a:latin typeface="Courier New"/>
              <a:ea typeface="Courier New"/>
              <a:cs typeface="Courier New"/>
              <a:sym typeface="Courier New"/>
            </a:endParaRPr>
          </a:p>
          <a:p>
            <a:pPr indent="-487680" lvl="0" marL="514350" rtl="0" algn="l">
              <a:spcBef>
                <a:spcPts val="1000"/>
              </a:spcBef>
              <a:spcAft>
                <a:spcPts val="0"/>
              </a:spcAft>
              <a:buSzPct val="100000"/>
              <a:buFont typeface="Calibri"/>
              <a:buAutoNum type="arabicPeriod"/>
            </a:pPr>
            <a:r>
              <a:rPr b="1" lang="en-US"/>
              <a:t>Configure</a:t>
            </a:r>
            <a:r>
              <a:rPr lang="en-US"/>
              <a:t> the kernel</a:t>
            </a:r>
            <a:endParaRPr/>
          </a:p>
          <a:p>
            <a:pPr indent="0" lvl="0" marL="228600" rtl="0" algn="l">
              <a:spcBef>
                <a:spcPts val="1000"/>
              </a:spcBef>
              <a:spcAft>
                <a:spcPts val="0"/>
              </a:spcAft>
              <a:buNone/>
            </a:pPr>
            <a:r>
              <a:rPr lang="en-US"/>
              <a:t>   </a:t>
            </a:r>
            <a:r>
              <a:rPr lang="en-US" sz="2400">
                <a:latin typeface="Courier New"/>
                <a:ea typeface="Courier New"/>
                <a:cs typeface="Courier New"/>
                <a:sym typeface="Courier New"/>
              </a:rPr>
              <a:t>$ make menuconfig</a:t>
            </a:r>
            <a:endParaRPr/>
          </a:p>
          <a:p>
            <a:pPr indent="-487680" lvl="0" marL="514350" rtl="0" algn="l">
              <a:spcBef>
                <a:spcPts val="1000"/>
              </a:spcBef>
              <a:spcAft>
                <a:spcPts val="0"/>
              </a:spcAft>
              <a:buSzPct val="100000"/>
              <a:buFont typeface="Calibri"/>
              <a:buAutoNum type="arabicPeriod"/>
            </a:pPr>
            <a:r>
              <a:rPr b="1" lang="en-US"/>
              <a:t>Compile</a:t>
            </a:r>
            <a:r>
              <a:rPr lang="en-US"/>
              <a:t> the kernel</a:t>
            </a:r>
            <a:endParaRPr/>
          </a:p>
          <a:p>
            <a:pPr indent="0" lvl="1" marL="457200" rtl="0" algn="l">
              <a:spcBef>
                <a:spcPts val="500"/>
              </a:spcBef>
              <a:spcAft>
                <a:spcPts val="0"/>
              </a:spcAft>
              <a:buClr>
                <a:schemeClr val="dk1"/>
              </a:buClr>
              <a:buSzPct val="100000"/>
              <a:buNone/>
            </a:pPr>
            <a:r>
              <a:rPr lang="en-US">
                <a:latin typeface="Courier New"/>
                <a:ea typeface="Courier New"/>
                <a:cs typeface="Courier New"/>
                <a:sym typeface="Courier New"/>
              </a:rPr>
              <a:t>$ make –j 3 all</a:t>
            </a:r>
            <a:endParaRPr>
              <a:latin typeface="Courier New"/>
              <a:ea typeface="Courier New"/>
              <a:cs typeface="Courier New"/>
              <a:sym typeface="Courier New"/>
            </a:endParaRPr>
          </a:p>
          <a:p>
            <a:pPr indent="-487680" lvl="0" marL="514350" rtl="0" algn="l">
              <a:spcBef>
                <a:spcPts val="1000"/>
              </a:spcBef>
              <a:spcAft>
                <a:spcPts val="0"/>
              </a:spcAft>
              <a:buSzPct val="100000"/>
              <a:buFont typeface="Calibri"/>
              <a:buAutoNum type="arabicPeriod"/>
            </a:pPr>
            <a:r>
              <a:rPr b="1" lang="en-US"/>
              <a:t>Get</a:t>
            </a:r>
            <a:r>
              <a:rPr lang="en-US"/>
              <a:t> a coffee (or tea)</a:t>
            </a:r>
            <a:endParaRPr>
              <a:latin typeface="Courier New"/>
              <a:ea typeface="Courier New"/>
              <a:cs typeface="Courier New"/>
              <a:sym typeface="Courier New"/>
            </a:endParaRPr>
          </a:p>
          <a:p>
            <a:pPr indent="-487680" lvl="0" marL="514350" rtl="0" algn="l">
              <a:spcBef>
                <a:spcPts val="1000"/>
              </a:spcBef>
              <a:spcAft>
                <a:spcPts val="0"/>
              </a:spcAft>
              <a:buSzPct val="100000"/>
              <a:buFont typeface="Calibri"/>
              <a:buAutoNum type="arabicPeriod"/>
            </a:pPr>
            <a:r>
              <a:rPr b="1" lang="en-US"/>
              <a:t>Install</a:t>
            </a:r>
            <a:r>
              <a:rPr lang="en-US"/>
              <a:t> modules</a:t>
            </a:r>
            <a:endParaRPr/>
          </a:p>
          <a:p>
            <a:pPr indent="0" lvl="1" marL="457200" rtl="0" algn="l">
              <a:spcBef>
                <a:spcPts val="500"/>
              </a:spcBef>
              <a:spcAft>
                <a:spcPts val="0"/>
              </a:spcAft>
              <a:buClr>
                <a:schemeClr val="dk1"/>
              </a:buClr>
              <a:buSzPct val="100000"/>
              <a:buNone/>
            </a:pPr>
            <a:r>
              <a:rPr lang="en-US">
                <a:latin typeface="Courier New"/>
                <a:ea typeface="Courier New"/>
                <a:cs typeface="Courier New"/>
                <a:sym typeface="Courier New"/>
              </a:rPr>
              <a:t># make modules_install</a:t>
            </a:r>
            <a:endParaRPr>
              <a:latin typeface="Courier New"/>
              <a:ea typeface="Courier New"/>
              <a:cs typeface="Courier New"/>
              <a:sym typeface="Courier New"/>
            </a:endParaRPr>
          </a:p>
          <a:p>
            <a:pPr indent="-487680" lvl="0" marL="514350" rtl="0" algn="l">
              <a:spcBef>
                <a:spcPts val="1000"/>
              </a:spcBef>
              <a:spcAft>
                <a:spcPts val="0"/>
              </a:spcAft>
              <a:buSzPct val="100000"/>
              <a:buFont typeface="Calibri"/>
              <a:buAutoNum type="arabicPeriod"/>
            </a:pPr>
            <a:r>
              <a:rPr b="1" lang="en-US"/>
              <a:t>Install</a:t>
            </a:r>
            <a:r>
              <a:rPr lang="en-US"/>
              <a:t> the kernel</a:t>
            </a:r>
            <a:endParaRPr/>
          </a:p>
          <a:p>
            <a:pPr indent="0" lvl="1" marL="457200" rtl="0" algn="l">
              <a:spcBef>
                <a:spcPts val="500"/>
              </a:spcBef>
              <a:spcAft>
                <a:spcPts val="0"/>
              </a:spcAft>
              <a:buClr>
                <a:schemeClr val="dk1"/>
              </a:buClr>
              <a:buSzPct val="100000"/>
              <a:buNone/>
            </a:pPr>
            <a:r>
              <a:rPr lang="en-US">
                <a:latin typeface="Courier New"/>
                <a:ea typeface="Courier New"/>
                <a:cs typeface="Courier New"/>
                <a:sym typeface="Courier New"/>
              </a:rPr>
              <a:t># make install</a:t>
            </a:r>
            <a:endParaRPr/>
          </a:p>
          <a:p>
            <a:pPr indent="-487680" lvl="0" marL="514350" rtl="0" algn="l">
              <a:spcBef>
                <a:spcPts val="1000"/>
              </a:spcBef>
              <a:spcAft>
                <a:spcPts val="0"/>
              </a:spcAft>
              <a:buClr>
                <a:schemeClr val="accent3"/>
              </a:buClr>
              <a:buSzPct val="100000"/>
              <a:buFont typeface="Calibri"/>
              <a:buAutoNum type="arabicPeriod"/>
            </a:pPr>
            <a:r>
              <a:rPr b="1" lang="en-US">
                <a:solidFill>
                  <a:schemeClr val="accent3"/>
                </a:solidFill>
              </a:rPr>
              <a:t>Update </a:t>
            </a:r>
            <a:r>
              <a:rPr lang="en-US">
                <a:solidFill>
                  <a:schemeClr val="accent3"/>
                </a:solidFill>
              </a:rPr>
              <a:t>the bootloader (usually done by make install)</a:t>
            </a:r>
            <a:endParaRPr>
              <a:solidFill>
                <a:schemeClr val="accent3"/>
              </a:solidFill>
            </a:endParaRPr>
          </a:p>
          <a:p>
            <a:pPr indent="0" lvl="0" marL="457200" rtl="0" algn="l">
              <a:spcBef>
                <a:spcPts val="500"/>
              </a:spcBef>
              <a:spcAft>
                <a:spcPts val="0"/>
              </a:spcAft>
              <a:buNone/>
            </a:pPr>
            <a:r>
              <a:rPr lang="en-US" sz="2400">
                <a:solidFill>
                  <a:schemeClr val="accent3"/>
                </a:solidFill>
                <a:latin typeface="Courier New"/>
                <a:ea typeface="Courier New"/>
                <a:cs typeface="Courier New"/>
                <a:sym typeface="Courier New"/>
              </a:rPr>
              <a:t># update-grub2</a:t>
            </a:r>
            <a:endParaRPr>
              <a:solidFill>
                <a:schemeClr val="accent3"/>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9"/>
          <p:cNvSpPr txBox="1"/>
          <p:nvPr>
            <p:ph type="title"/>
          </p:nvPr>
        </p:nvSpPr>
        <p:spPr>
          <a:xfrm>
            <a:off x="628650" y="365126"/>
            <a:ext cx="78867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Set a Custom Kernel Version String</a:t>
            </a:r>
            <a:endParaRPr/>
          </a:p>
        </p:txBody>
      </p:sp>
      <p:sp>
        <p:nvSpPr>
          <p:cNvPr id="368" name="Google Shape;368;p49"/>
          <p:cNvSpPr txBox="1"/>
          <p:nvPr>
            <p:ph idx="1" type="body"/>
          </p:nvPr>
        </p:nvSpPr>
        <p:spPr>
          <a:xfrm>
            <a:off x="628650" y="1825625"/>
            <a:ext cx="78867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General Setup -&gt; Local version</a:t>
            </a:r>
            <a:endParaRPr/>
          </a:p>
          <a:p>
            <a:pPr indent="0" lvl="0" marL="0" rtl="0" algn="l">
              <a:spcBef>
                <a:spcPts val="1000"/>
              </a:spcBef>
              <a:spcAft>
                <a:spcPts val="0"/>
              </a:spcAft>
              <a:buNone/>
            </a:pPr>
            <a:r>
              <a:rPr lang="en-US"/>
              <a:t>Save!</a:t>
            </a:r>
            <a:endParaRPr/>
          </a:p>
        </p:txBody>
      </p:sp>
      <p:pic>
        <p:nvPicPr>
          <p:cNvPr id="369" name="Google Shape;369;p49"/>
          <p:cNvPicPr preferRelativeResize="0"/>
          <p:nvPr/>
        </p:nvPicPr>
        <p:blipFill>
          <a:blip r:embed="rId3">
            <a:alphaModFix/>
          </a:blip>
          <a:stretch>
            <a:fillRect/>
          </a:stretch>
        </p:blipFill>
        <p:spPr>
          <a:xfrm>
            <a:off x="3268250" y="2493825"/>
            <a:ext cx="5804476" cy="458902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0"/>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Calibri"/>
              <a:buNone/>
            </a:pPr>
            <a:r>
              <a:rPr lang="en-US"/>
              <a:t>Linux Kernel</a:t>
            </a:r>
            <a:br>
              <a:rPr lang="en-US"/>
            </a:br>
            <a:r>
              <a:rPr lang="en-US"/>
              <a:t>Modules</a:t>
            </a:r>
            <a:endParaRPr/>
          </a:p>
        </p:txBody>
      </p:sp>
      <p:sp>
        <p:nvSpPr>
          <p:cNvPr id="375" name="Google Shape;375;p50"/>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1"/>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Linux Kernel (Extensibility)</a:t>
            </a:r>
            <a:endParaRPr/>
          </a:p>
        </p:txBody>
      </p:sp>
      <p:sp>
        <p:nvSpPr>
          <p:cNvPr id="382" name="Google Shape;382;p51"/>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Linux supports dynamically loadable modules </a:t>
            </a:r>
            <a:endParaRPr/>
          </a:p>
          <a:p>
            <a:pPr indent="-228600" lvl="1" marL="685800" rtl="0" algn="l">
              <a:lnSpc>
                <a:spcPct val="90000"/>
              </a:lnSpc>
              <a:spcBef>
                <a:spcPts val="500"/>
              </a:spcBef>
              <a:spcAft>
                <a:spcPts val="0"/>
              </a:spcAft>
              <a:buClr>
                <a:schemeClr val="dk1"/>
              </a:buClr>
              <a:buSzPts val="2400"/>
              <a:buChar char="•"/>
            </a:pPr>
            <a:r>
              <a:rPr lang="en-US"/>
              <a:t>In addition to the static in-kernel components</a:t>
            </a:r>
            <a:endParaRPr/>
          </a:p>
          <a:p>
            <a:pPr indent="-228600" lvl="0" marL="228600" rtl="0" algn="l">
              <a:lnSpc>
                <a:spcPct val="90000"/>
              </a:lnSpc>
              <a:spcBef>
                <a:spcPts val="1000"/>
              </a:spcBef>
              <a:spcAft>
                <a:spcPts val="0"/>
              </a:spcAft>
              <a:buClr>
                <a:schemeClr val="dk1"/>
              </a:buClr>
              <a:buSzPts val="2800"/>
              <a:buChar char="•"/>
            </a:pPr>
            <a:r>
              <a:rPr lang="en-US"/>
              <a:t>To add or replace </a:t>
            </a:r>
            <a:endParaRPr/>
          </a:p>
          <a:p>
            <a:pPr indent="-228600" lvl="1" marL="685800" rtl="0" algn="l">
              <a:lnSpc>
                <a:spcPct val="90000"/>
              </a:lnSpc>
              <a:spcBef>
                <a:spcPts val="500"/>
              </a:spcBef>
              <a:spcAft>
                <a:spcPts val="0"/>
              </a:spcAft>
              <a:buClr>
                <a:schemeClr val="dk1"/>
              </a:buClr>
              <a:buSzPts val="2400"/>
              <a:buChar char="•"/>
            </a:pPr>
            <a:r>
              <a:rPr lang="en-US"/>
              <a:t>Device drivers</a:t>
            </a:r>
            <a:endParaRPr/>
          </a:p>
          <a:p>
            <a:pPr indent="-228600" lvl="1" marL="685800" rtl="0" algn="l">
              <a:lnSpc>
                <a:spcPct val="90000"/>
              </a:lnSpc>
              <a:spcBef>
                <a:spcPts val="500"/>
              </a:spcBef>
              <a:spcAft>
                <a:spcPts val="0"/>
              </a:spcAft>
              <a:buClr>
                <a:schemeClr val="dk1"/>
              </a:buClr>
              <a:buSzPts val="2400"/>
              <a:buChar char="•"/>
            </a:pPr>
            <a:r>
              <a:rPr lang="en-US"/>
              <a:t>File system drivers</a:t>
            </a:r>
            <a:endParaRPr/>
          </a:p>
          <a:p>
            <a:pPr indent="-228600" lvl="1" marL="685800" rtl="0" algn="l">
              <a:lnSpc>
                <a:spcPct val="90000"/>
              </a:lnSpc>
              <a:spcBef>
                <a:spcPts val="500"/>
              </a:spcBef>
              <a:spcAft>
                <a:spcPts val="0"/>
              </a:spcAft>
              <a:buClr>
                <a:schemeClr val="dk1"/>
              </a:buClr>
              <a:buSzPts val="2400"/>
              <a:buChar char="•"/>
            </a:pPr>
            <a:r>
              <a:rPr lang="en-US"/>
              <a:t>Networking protocols</a:t>
            </a:r>
            <a:endParaRPr/>
          </a:p>
          <a:p>
            <a:pPr indent="-228600" lvl="1" marL="685800" rtl="0" algn="l">
              <a:lnSpc>
                <a:spcPct val="90000"/>
              </a:lnSpc>
              <a:spcBef>
                <a:spcPts val="500"/>
              </a:spcBef>
              <a:spcAft>
                <a:spcPts val="0"/>
              </a:spcAft>
              <a:buClr>
                <a:schemeClr val="dk1"/>
              </a:buClr>
              <a:buSzPts val="2400"/>
              <a:buChar char="•"/>
            </a:pPr>
            <a:r>
              <a:rPr lang="en-US"/>
              <a:t>Other kernel codes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Interfaces to Linux</a:t>
            </a:r>
            <a:endParaRPr/>
          </a:p>
        </p:txBody>
      </p:sp>
      <p:sp>
        <p:nvSpPr>
          <p:cNvPr id="109" name="Google Shape;109;p16"/>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10" name="Google Shape;110;p16"/>
          <p:cNvPicPr preferRelativeResize="0"/>
          <p:nvPr/>
        </p:nvPicPr>
        <p:blipFill rotWithShape="1">
          <a:blip r:embed="rId3">
            <a:alphaModFix/>
          </a:blip>
          <a:srcRect b="0" l="0" r="0" t="0"/>
          <a:stretch/>
        </p:blipFill>
        <p:spPr>
          <a:xfrm>
            <a:off x="638193" y="1825625"/>
            <a:ext cx="7867614" cy="3976253"/>
          </a:xfrm>
          <a:prstGeom prst="rect">
            <a:avLst/>
          </a:prstGeom>
          <a:noFill/>
          <a:ln>
            <a:noFill/>
          </a:ln>
        </p:spPr>
      </p:pic>
      <p:sp>
        <p:nvSpPr>
          <p:cNvPr id="111" name="Google Shape;111;p16"/>
          <p:cNvSpPr txBox="1"/>
          <p:nvPr/>
        </p:nvSpPr>
        <p:spPr>
          <a:xfrm>
            <a:off x="2433466" y="5942567"/>
            <a:ext cx="4277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Layers in a Linux Systems (MOS Figure 10-1)</a:t>
            </a:r>
            <a:endParaRPr/>
          </a:p>
        </p:txBody>
      </p:sp>
      <p:sp>
        <p:nvSpPr>
          <p:cNvPr id="112" name="Google Shape;112;p16"/>
          <p:cNvSpPr txBox="1"/>
          <p:nvPr/>
        </p:nvSpPr>
        <p:spPr>
          <a:xfrm>
            <a:off x="4937760" y="4234376"/>
            <a:ext cx="767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kernel</a:t>
            </a:r>
            <a:endParaRPr/>
          </a:p>
        </p:txBody>
      </p:sp>
      <p:sp>
        <p:nvSpPr>
          <p:cNvPr id="113" name="Google Shape;113;p16"/>
          <p:cNvSpPr txBox="1"/>
          <p:nvPr/>
        </p:nvSpPr>
        <p:spPr>
          <a:xfrm>
            <a:off x="4638653" y="3566159"/>
            <a:ext cx="1104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(e.g., libc)</a:t>
            </a:r>
            <a:endParaRPr/>
          </a:p>
        </p:txBody>
      </p:sp>
      <p:sp>
        <p:nvSpPr>
          <p:cNvPr id="114" name="Google Shape;114;p16"/>
          <p:cNvSpPr/>
          <p:nvPr/>
        </p:nvSpPr>
        <p:spPr>
          <a:xfrm>
            <a:off x="653183" y="5020154"/>
            <a:ext cx="6819000" cy="736200"/>
          </a:xfrm>
          <a:prstGeom prst="rect">
            <a:avLst/>
          </a:prstGeom>
          <a:solidFill>
            <a:srgbClr val="FF0000">
              <a:alpha val="1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Linux Kernel Module (1)</a:t>
            </a:r>
            <a:endParaRPr b="1">
              <a:solidFill>
                <a:srgbClr val="FF0000"/>
              </a:solidFill>
            </a:endParaRPr>
          </a:p>
        </p:txBody>
      </p:sp>
      <p:sp>
        <p:nvSpPr>
          <p:cNvPr id="388" name="Google Shape;388;p52"/>
          <p:cNvSpPr txBox="1"/>
          <p:nvPr>
            <p:ph idx="1" type="body"/>
          </p:nvPr>
        </p:nvSpPr>
        <p:spPr>
          <a:xfrm>
            <a:off x="628649" y="1825625"/>
            <a:ext cx="8001783" cy="436223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Piece of code that will </a:t>
            </a:r>
            <a:r>
              <a:rPr b="1" lang="en-US"/>
              <a:t>run in the kernel</a:t>
            </a:r>
            <a:r>
              <a:rPr lang="en-US"/>
              <a:t> (kernel-mode)</a:t>
            </a:r>
            <a:endParaRPr/>
          </a:p>
          <a:p>
            <a:pPr indent="-228600" lvl="1" marL="685800" rtl="0" algn="l">
              <a:lnSpc>
                <a:spcPct val="90000"/>
              </a:lnSpc>
              <a:spcBef>
                <a:spcPts val="500"/>
              </a:spcBef>
              <a:spcAft>
                <a:spcPts val="0"/>
              </a:spcAft>
              <a:buClr>
                <a:schemeClr val="dk1"/>
              </a:buClr>
              <a:buSzPts val="2400"/>
              <a:buChar char="•"/>
            </a:pPr>
            <a:r>
              <a:rPr lang="en-US"/>
              <a:t>Super powers (privileged instructions, access all memory, etc.)</a:t>
            </a:r>
            <a:endParaRPr/>
          </a:p>
          <a:p>
            <a:pPr indent="-228600" lvl="1" marL="685800" rtl="0" algn="l">
              <a:lnSpc>
                <a:spcPct val="90000"/>
              </a:lnSpc>
              <a:spcBef>
                <a:spcPts val="500"/>
              </a:spcBef>
              <a:spcAft>
                <a:spcPts val="0"/>
              </a:spcAft>
              <a:buClr>
                <a:schemeClr val="dk1"/>
              </a:buClr>
              <a:buSzPts val="2400"/>
              <a:buChar char="•"/>
            </a:pPr>
            <a:r>
              <a:rPr lang="en-US"/>
              <a:t>If it crash, it may crash the kernel</a:t>
            </a:r>
            <a:endParaRPr/>
          </a:p>
          <a:p>
            <a:pPr indent="-228600" lvl="0" marL="228600" rtl="0" algn="l">
              <a:lnSpc>
                <a:spcPct val="90000"/>
              </a:lnSpc>
              <a:spcBef>
                <a:spcPts val="1000"/>
              </a:spcBef>
              <a:spcAft>
                <a:spcPts val="0"/>
              </a:spcAft>
              <a:buClr>
                <a:schemeClr val="dk1"/>
              </a:buClr>
              <a:buSzPts val="2800"/>
              <a:buChar char="•"/>
            </a:pPr>
            <a:r>
              <a:rPr lang="en-US"/>
              <a:t>The code can be</a:t>
            </a:r>
            <a:endParaRPr/>
          </a:p>
          <a:p>
            <a:pPr indent="-228600" lvl="1" marL="685800" rtl="0" algn="l">
              <a:lnSpc>
                <a:spcPct val="90000"/>
              </a:lnSpc>
              <a:spcBef>
                <a:spcPts val="500"/>
              </a:spcBef>
              <a:spcAft>
                <a:spcPts val="0"/>
              </a:spcAft>
              <a:buClr>
                <a:schemeClr val="dk1"/>
              </a:buClr>
              <a:buSzPts val="2400"/>
              <a:buChar char="•"/>
            </a:pPr>
            <a:r>
              <a:rPr lang="en-US"/>
              <a:t>part of the kernel source tree</a:t>
            </a:r>
            <a:endParaRPr/>
          </a:p>
          <a:p>
            <a:pPr indent="-228600" lvl="1" marL="685800" rtl="0" algn="l">
              <a:lnSpc>
                <a:spcPct val="90000"/>
              </a:lnSpc>
              <a:spcBef>
                <a:spcPts val="500"/>
              </a:spcBef>
              <a:spcAft>
                <a:spcPts val="0"/>
              </a:spcAft>
              <a:buClr>
                <a:schemeClr val="dk1"/>
              </a:buClr>
              <a:buSzPts val="2400"/>
              <a:buChar char="•"/>
            </a:pPr>
            <a:r>
              <a:rPr lang="en-US"/>
              <a:t>outside the kernel source tree***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Linux Kernel Module (2)</a:t>
            </a:r>
            <a:endParaRPr b="1">
              <a:solidFill>
                <a:srgbClr val="FF0000"/>
              </a:solidFill>
            </a:endParaRPr>
          </a:p>
        </p:txBody>
      </p:sp>
      <p:sp>
        <p:nvSpPr>
          <p:cNvPr id="394" name="Google Shape;394;p53"/>
          <p:cNvSpPr txBox="1"/>
          <p:nvPr>
            <p:ph idx="1" type="body"/>
          </p:nvPr>
        </p:nvSpPr>
        <p:spPr>
          <a:xfrm>
            <a:off x="628650" y="1825625"/>
            <a:ext cx="7886700" cy="4362234"/>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2590"/>
              <a:buChar char="•"/>
            </a:pPr>
            <a:r>
              <a:rPr lang="en-US" sz="2590"/>
              <a:t>How it works</a:t>
            </a:r>
            <a:endParaRPr/>
          </a:p>
          <a:p>
            <a:pPr indent="-457200" lvl="1" marL="914400" rtl="0" algn="l">
              <a:lnSpc>
                <a:spcPct val="80000"/>
              </a:lnSpc>
              <a:spcBef>
                <a:spcPts val="500"/>
              </a:spcBef>
              <a:spcAft>
                <a:spcPts val="0"/>
              </a:spcAft>
              <a:buClr>
                <a:schemeClr val="dk1"/>
              </a:buClr>
              <a:buSzPts val="2220"/>
              <a:buFont typeface="Calibri"/>
              <a:buAutoNum type="arabicPeriod"/>
            </a:pPr>
            <a:r>
              <a:rPr lang="en-US" sz="2220"/>
              <a:t>Develop</a:t>
            </a:r>
            <a:endParaRPr/>
          </a:p>
          <a:p>
            <a:pPr indent="-457200" lvl="1" marL="914400" rtl="0" algn="l">
              <a:lnSpc>
                <a:spcPct val="80000"/>
              </a:lnSpc>
              <a:spcBef>
                <a:spcPts val="500"/>
              </a:spcBef>
              <a:spcAft>
                <a:spcPts val="0"/>
              </a:spcAft>
              <a:buClr>
                <a:schemeClr val="dk1"/>
              </a:buClr>
              <a:buSzPts val="2220"/>
              <a:buFont typeface="Calibri"/>
              <a:buAutoNum type="arabicPeriod"/>
            </a:pPr>
            <a:r>
              <a:rPr lang="en-US" sz="2220"/>
              <a:t>Compile</a:t>
            </a:r>
            <a:endParaRPr/>
          </a:p>
          <a:p>
            <a:pPr indent="-457200" lvl="1" marL="914400" rtl="0" algn="l">
              <a:lnSpc>
                <a:spcPct val="80000"/>
              </a:lnSpc>
              <a:spcBef>
                <a:spcPts val="500"/>
              </a:spcBef>
              <a:spcAft>
                <a:spcPts val="0"/>
              </a:spcAft>
              <a:buClr>
                <a:schemeClr val="dk1"/>
              </a:buClr>
              <a:buSzPts val="2220"/>
              <a:buFont typeface="Calibri"/>
              <a:buAutoNum type="arabicPeriod"/>
            </a:pPr>
            <a:r>
              <a:rPr lang="en-US" sz="2220"/>
              <a:t>Load the module in the kernel</a:t>
            </a:r>
            <a:endParaRPr/>
          </a:p>
          <a:p>
            <a:pPr indent="-457200" lvl="1" marL="914400" rtl="0" algn="l">
              <a:lnSpc>
                <a:spcPct val="80000"/>
              </a:lnSpc>
              <a:spcBef>
                <a:spcPts val="500"/>
              </a:spcBef>
              <a:spcAft>
                <a:spcPts val="0"/>
              </a:spcAft>
              <a:buClr>
                <a:schemeClr val="dk1"/>
              </a:buClr>
              <a:buSzPts val="2220"/>
              <a:buFont typeface="Calibri"/>
              <a:buAutoNum type="arabicPeriod"/>
            </a:pPr>
            <a:r>
              <a:rPr lang="en-US" sz="2220"/>
              <a:t>Play with it</a:t>
            </a:r>
            <a:endParaRPr/>
          </a:p>
          <a:p>
            <a:pPr indent="-457200" lvl="1" marL="914400" rtl="0" algn="l">
              <a:lnSpc>
                <a:spcPct val="80000"/>
              </a:lnSpc>
              <a:spcBef>
                <a:spcPts val="500"/>
              </a:spcBef>
              <a:spcAft>
                <a:spcPts val="0"/>
              </a:spcAft>
              <a:buClr>
                <a:schemeClr val="dk1"/>
              </a:buClr>
              <a:buSzPts val="2220"/>
              <a:buFont typeface="Calibri"/>
              <a:buAutoNum type="arabicPeriod"/>
            </a:pPr>
            <a:r>
              <a:rPr lang="en-US" sz="2220"/>
              <a:t>Unload the module from the kernel</a:t>
            </a:r>
            <a:endParaRPr/>
          </a:p>
          <a:p>
            <a:pPr indent="-228600" lvl="0" marL="228600" rtl="0" algn="l">
              <a:lnSpc>
                <a:spcPct val="80000"/>
              </a:lnSpc>
              <a:spcBef>
                <a:spcPts val="1000"/>
              </a:spcBef>
              <a:spcAft>
                <a:spcPts val="0"/>
              </a:spcAft>
              <a:buClr>
                <a:schemeClr val="dk1"/>
              </a:buClr>
              <a:buSzPts val="2590"/>
              <a:buChar char="•"/>
            </a:pPr>
            <a:r>
              <a:rPr lang="en-US" sz="2590"/>
              <a:t>requires the existence of a precompiled Linux kernel source tree</a:t>
            </a:r>
            <a:endParaRPr/>
          </a:p>
          <a:p>
            <a:pPr indent="-228600" lvl="1" marL="685800" rtl="0" algn="l">
              <a:lnSpc>
                <a:spcPct val="80000"/>
              </a:lnSpc>
              <a:spcBef>
                <a:spcPts val="500"/>
              </a:spcBef>
              <a:spcAft>
                <a:spcPts val="0"/>
              </a:spcAft>
              <a:buClr>
                <a:schemeClr val="dk1"/>
              </a:buClr>
              <a:buSzPts val="2220"/>
              <a:buChar char="•"/>
            </a:pPr>
            <a:r>
              <a:rPr lang="en-US" sz="2220"/>
              <a:t>Or at least kernel headers</a:t>
            </a:r>
            <a:endParaRPr/>
          </a:p>
          <a:p>
            <a:pPr indent="-228600" lvl="0" marL="228600" rtl="0" algn="l">
              <a:lnSpc>
                <a:spcPct val="80000"/>
              </a:lnSpc>
              <a:spcBef>
                <a:spcPts val="1000"/>
              </a:spcBef>
              <a:spcAft>
                <a:spcPts val="0"/>
              </a:spcAft>
              <a:buClr>
                <a:schemeClr val="dk1"/>
              </a:buClr>
              <a:buSzPts val="2590"/>
              <a:buChar char="•"/>
            </a:pPr>
            <a:r>
              <a:rPr b="1" lang="en-US" sz="2590"/>
              <a:t>Shortens the development cycle </a:t>
            </a:r>
            <a:endParaRPr/>
          </a:p>
          <a:p>
            <a:pPr indent="-228600" lvl="1" marL="685800" rtl="0" algn="l">
              <a:lnSpc>
                <a:spcPct val="80000"/>
              </a:lnSpc>
              <a:spcBef>
                <a:spcPts val="500"/>
              </a:spcBef>
              <a:spcAft>
                <a:spcPts val="0"/>
              </a:spcAft>
              <a:buClr>
                <a:schemeClr val="dk1"/>
              </a:buClr>
              <a:buSzPts val="2220"/>
              <a:buChar char="•"/>
            </a:pPr>
            <a:r>
              <a:rPr lang="en-US" sz="2220"/>
              <a:t>Can be loaded and unloaded (no reboot)</a:t>
            </a:r>
            <a:endParaRPr/>
          </a:p>
          <a:p>
            <a:pPr indent="-228600" lvl="1" marL="685800" rtl="0" algn="l">
              <a:lnSpc>
                <a:spcPct val="80000"/>
              </a:lnSpc>
              <a:spcBef>
                <a:spcPts val="500"/>
              </a:spcBef>
              <a:spcAft>
                <a:spcPts val="0"/>
              </a:spcAft>
              <a:buClr>
                <a:schemeClr val="dk1"/>
              </a:buClr>
              <a:buSzPts val="2220"/>
              <a:buChar char="•"/>
            </a:pPr>
            <a:r>
              <a:rPr lang="en-US" sz="2220"/>
              <a:t>Doesn’t compile the entire kernel</a:t>
            </a:r>
            <a:endParaRPr/>
          </a:p>
          <a:p>
            <a:pPr indent="-64135" lvl="0" marL="228600" rtl="0" algn="l">
              <a:lnSpc>
                <a:spcPct val="80000"/>
              </a:lnSpc>
              <a:spcBef>
                <a:spcPts val="1000"/>
              </a:spcBef>
              <a:spcAft>
                <a:spcPts val="0"/>
              </a:spcAft>
              <a:buClr>
                <a:schemeClr val="dk1"/>
              </a:buClr>
              <a:buSzPts val="2590"/>
              <a:buNone/>
            </a:pPr>
            <a:r>
              <a:t/>
            </a:r>
            <a:endParaRPr sz="2590"/>
          </a:p>
          <a:p>
            <a:pPr indent="-87630" lvl="1" marL="685800" rtl="0" algn="l">
              <a:lnSpc>
                <a:spcPct val="80000"/>
              </a:lnSpc>
              <a:spcBef>
                <a:spcPts val="500"/>
              </a:spcBef>
              <a:spcAft>
                <a:spcPts val="0"/>
              </a:spcAft>
              <a:buClr>
                <a:schemeClr val="dk1"/>
              </a:buClr>
              <a:buSzPts val="2220"/>
              <a:buNone/>
            </a:pPr>
            <a:r>
              <a:t/>
            </a:r>
            <a:endParaRPr sz="222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The Hello World Module (Source)</a:t>
            </a:r>
            <a:endParaRPr/>
          </a:p>
        </p:txBody>
      </p:sp>
      <p:sp>
        <p:nvSpPr>
          <p:cNvPr id="400" name="Google Shape;400;p54"/>
          <p:cNvSpPr txBox="1"/>
          <p:nvPr>
            <p:ph idx="1" type="body"/>
          </p:nvPr>
        </p:nvSpPr>
        <p:spPr>
          <a:xfrm>
            <a:off x="628650" y="1825624"/>
            <a:ext cx="7886700" cy="4462442"/>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Clr>
                <a:schemeClr val="dk1"/>
              </a:buClr>
              <a:buSzPts val="1750"/>
              <a:buNone/>
            </a:pPr>
            <a:r>
              <a:rPr lang="en-US" sz="1750">
                <a:latin typeface="Courier New"/>
                <a:ea typeface="Courier New"/>
                <a:cs typeface="Courier New"/>
                <a:sym typeface="Courier New"/>
              </a:rPr>
              <a:t>#include &lt;linux/module.h&gt;</a:t>
            </a:r>
            <a:endParaRPr/>
          </a:p>
          <a:p>
            <a:pPr indent="0" lvl="0" marL="0" rtl="0" algn="l">
              <a:lnSpc>
                <a:spcPct val="70000"/>
              </a:lnSpc>
              <a:spcBef>
                <a:spcPts val="1000"/>
              </a:spcBef>
              <a:spcAft>
                <a:spcPts val="0"/>
              </a:spcAft>
              <a:buClr>
                <a:schemeClr val="dk1"/>
              </a:buClr>
              <a:buSzPts val="1750"/>
              <a:buNone/>
            </a:pPr>
            <a:r>
              <a:rPr lang="en-US" sz="1750">
                <a:latin typeface="Courier New"/>
                <a:ea typeface="Courier New"/>
                <a:cs typeface="Courier New"/>
                <a:sym typeface="Courier New"/>
              </a:rPr>
              <a:t>#include &lt;linux/init.h&gt;</a:t>
            </a:r>
            <a:endParaRPr/>
          </a:p>
          <a:p>
            <a:pPr indent="0" lvl="0" marL="0" rtl="0" algn="l">
              <a:lnSpc>
                <a:spcPct val="70000"/>
              </a:lnSpc>
              <a:spcBef>
                <a:spcPts val="1000"/>
              </a:spcBef>
              <a:spcAft>
                <a:spcPts val="0"/>
              </a:spcAft>
              <a:buClr>
                <a:schemeClr val="dk1"/>
              </a:buClr>
              <a:buSzPts val="1750"/>
              <a:buNone/>
            </a:pPr>
            <a:r>
              <a:rPr lang="en-US" sz="1750">
                <a:latin typeface="Courier New"/>
                <a:ea typeface="Courier New"/>
                <a:cs typeface="Courier New"/>
                <a:sym typeface="Courier New"/>
              </a:rPr>
              <a:t>static int hello_init(void)</a:t>
            </a:r>
            <a:endParaRPr/>
          </a:p>
          <a:p>
            <a:pPr indent="0" lvl="0" marL="0" rtl="0" algn="l">
              <a:lnSpc>
                <a:spcPct val="70000"/>
              </a:lnSpc>
              <a:spcBef>
                <a:spcPts val="1000"/>
              </a:spcBef>
              <a:spcAft>
                <a:spcPts val="0"/>
              </a:spcAft>
              <a:buClr>
                <a:schemeClr val="dk1"/>
              </a:buClr>
              <a:buSzPts val="1750"/>
              <a:buNone/>
            </a:pPr>
            <a:r>
              <a:rPr lang="en-US" sz="1750">
                <a:latin typeface="Courier New"/>
                <a:ea typeface="Courier New"/>
                <a:cs typeface="Courier New"/>
                <a:sym typeface="Courier New"/>
              </a:rPr>
              <a:t>{</a:t>
            </a:r>
            <a:endParaRPr/>
          </a:p>
          <a:p>
            <a:pPr indent="0" lvl="0" marL="0" rtl="0" algn="l">
              <a:lnSpc>
                <a:spcPct val="70000"/>
              </a:lnSpc>
              <a:spcBef>
                <a:spcPts val="1000"/>
              </a:spcBef>
              <a:spcAft>
                <a:spcPts val="0"/>
              </a:spcAft>
              <a:buClr>
                <a:schemeClr val="dk1"/>
              </a:buClr>
              <a:buSzPts val="1750"/>
              <a:buNone/>
            </a:pPr>
            <a:r>
              <a:rPr lang="en-US" sz="1750">
                <a:latin typeface="Courier New"/>
                <a:ea typeface="Courier New"/>
                <a:cs typeface="Courier New"/>
                <a:sym typeface="Courier New"/>
              </a:rPr>
              <a:t>  printk(KERN_ALERT "Hello, world\n");</a:t>
            </a:r>
            <a:endParaRPr/>
          </a:p>
          <a:p>
            <a:pPr indent="0" lvl="0" marL="0" rtl="0" algn="l">
              <a:lnSpc>
                <a:spcPct val="70000"/>
              </a:lnSpc>
              <a:spcBef>
                <a:spcPts val="1000"/>
              </a:spcBef>
              <a:spcAft>
                <a:spcPts val="0"/>
              </a:spcAft>
              <a:buClr>
                <a:schemeClr val="dk1"/>
              </a:buClr>
              <a:buSzPts val="1750"/>
              <a:buNone/>
            </a:pPr>
            <a:r>
              <a:rPr lang="en-US" sz="1750">
                <a:latin typeface="Courier New"/>
                <a:ea typeface="Courier New"/>
                <a:cs typeface="Courier New"/>
                <a:sym typeface="Courier New"/>
              </a:rPr>
              <a:t>  return 0;</a:t>
            </a:r>
            <a:endParaRPr/>
          </a:p>
          <a:p>
            <a:pPr indent="0" lvl="0" marL="0" rtl="0" algn="l">
              <a:lnSpc>
                <a:spcPct val="70000"/>
              </a:lnSpc>
              <a:spcBef>
                <a:spcPts val="1000"/>
              </a:spcBef>
              <a:spcAft>
                <a:spcPts val="0"/>
              </a:spcAft>
              <a:buClr>
                <a:schemeClr val="dk1"/>
              </a:buClr>
              <a:buSzPts val="1750"/>
              <a:buNone/>
            </a:pPr>
            <a:r>
              <a:rPr lang="en-US" sz="1750">
                <a:latin typeface="Courier New"/>
                <a:ea typeface="Courier New"/>
                <a:cs typeface="Courier New"/>
                <a:sym typeface="Courier New"/>
              </a:rPr>
              <a:t>}</a:t>
            </a:r>
            <a:endParaRPr/>
          </a:p>
          <a:p>
            <a:pPr indent="0" lvl="0" marL="0" rtl="0" algn="l">
              <a:lnSpc>
                <a:spcPct val="70000"/>
              </a:lnSpc>
              <a:spcBef>
                <a:spcPts val="1000"/>
              </a:spcBef>
              <a:spcAft>
                <a:spcPts val="0"/>
              </a:spcAft>
              <a:buClr>
                <a:schemeClr val="dk1"/>
              </a:buClr>
              <a:buSzPts val="1750"/>
              <a:buNone/>
            </a:pPr>
            <a:r>
              <a:rPr lang="en-US" sz="1750">
                <a:latin typeface="Courier New"/>
                <a:ea typeface="Courier New"/>
                <a:cs typeface="Courier New"/>
                <a:sym typeface="Courier New"/>
              </a:rPr>
              <a:t>static void hello_exit(void)</a:t>
            </a:r>
            <a:endParaRPr/>
          </a:p>
          <a:p>
            <a:pPr indent="0" lvl="0" marL="0" rtl="0" algn="l">
              <a:lnSpc>
                <a:spcPct val="70000"/>
              </a:lnSpc>
              <a:spcBef>
                <a:spcPts val="1000"/>
              </a:spcBef>
              <a:spcAft>
                <a:spcPts val="0"/>
              </a:spcAft>
              <a:buClr>
                <a:schemeClr val="dk1"/>
              </a:buClr>
              <a:buSzPts val="1750"/>
              <a:buNone/>
            </a:pPr>
            <a:r>
              <a:rPr lang="en-US" sz="1750">
                <a:latin typeface="Courier New"/>
                <a:ea typeface="Courier New"/>
                <a:cs typeface="Courier New"/>
                <a:sym typeface="Courier New"/>
              </a:rPr>
              <a:t>{</a:t>
            </a:r>
            <a:endParaRPr/>
          </a:p>
          <a:p>
            <a:pPr indent="0" lvl="0" marL="0" rtl="0" algn="l">
              <a:lnSpc>
                <a:spcPct val="70000"/>
              </a:lnSpc>
              <a:spcBef>
                <a:spcPts val="1000"/>
              </a:spcBef>
              <a:spcAft>
                <a:spcPts val="0"/>
              </a:spcAft>
              <a:buClr>
                <a:schemeClr val="dk1"/>
              </a:buClr>
              <a:buSzPts val="1750"/>
              <a:buNone/>
            </a:pPr>
            <a:r>
              <a:rPr lang="en-US" sz="1750">
                <a:latin typeface="Courier New"/>
                <a:ea typeface="Courier New"/>
                <a:cs typeface="Courier New"/>
                <a:sym typeface="Courier New"/>
              </a:rPr>
              <a:t>  printk(KERN_ALERT "Goodbye, cruel world\n");</a:t>
            </a:r>
            <a:endParaRPr/>
          </a:p>
          <a:p>
            <a:pPr indent="0" lvl="0" marL="0" rtl="0" algn="l">
              <a:lnSpc>
                <a:spcPct val="70000"/>
              </a:lnSpc>
              <a:spcBef>
                <a:spcPts val="1000"/>
              </a:spcBef>
              <a:spcAft>
                <a:spcPts val="0"/>
              </a:spcAft>
              <a:buClr>
                <a:schemeClr val="dk1"/>
              </a:buClr>
              <a:buSzPts val="1750"/>
              <a:buNone/>
            </a:pPr>
            <a:r>
              <a:rPr lang="en-US" sz="1750">
                <a:latin typeface="Courier New"/>
                <a:ea typeface="Courier New"/>
                <a:cs typeface="Courier New"/>
                <a:sym typeface="Courier New"/>
              </a:rPr>
              <a:t>}</a:t>
            </a:r>
            <a:endParaRPr/>
          </a:p>
          <a:p>
            <a:pPr indent="0" lvl="0" marL="0" rtl="0" algn="l">
              <a:lnSpc>
                <a:spcPct val="70000"/>
              </a:lnSpc>
              <a:spcBef>
                <a:spcPts val="1000"/>
              </a:spcBef>
              <a:spcAft>
                <a:spcPts val="0"/>
              </a:spcAft>
              <a:buClr>
                <a:schemeClr val="dk1"/>
              </a:buClr>
              <a:buSzPts val="1750"/>
              <a:buNone/>
            </a:pPr>
            <a:r>
              <a:rPr lang="en-US" sz="1750">
                <a:latin typeface="Courier New"/>
                <a:ea typeface="Courier New"/>
                <a:cs typeface="Courier New"/>
                <a:sym typeface="Courier New"/>
              </a:rPr>
              <a:t>module_init(hello_init);</a:t>
            </a:r>
            <a:endParaRPr/>
          </a:p>
          <a:p>
            <a:pPr indent="0" lvl="0" marL="0" rtl="0" algn="l">
              <a:lnSpc>
                <a:spcPct val="70000"/>
              </a:lnSpc>
              <a:spcBef>
                <a:spcPts val="1000"/>
              </a:spcBef>
              <a:spcAft>
                <a:spcPts val="0"/>
              </a:spcAft>
              <a:buClr>
                <a:schemeClr val="dk1"/>
              </a:buClr>
              <a:buSzPts val="1750"/>
              <a:buNone/>
            </a:pPr>
            <a:r>
              <a:rPr lang="en-US" sz="1750">
                <a:latin typeface="Courier New"/>
                <a:ea typeface="Courier New"/>
                <a:cs typeface="Courier New"/>
                <a:sym typeface="Courier New"/>
              </a:rPr>
              <a:t>module_exit(hello_exit);</a:t>
            </a:r>
            <a:endParaRPr/>
          </a:p>
          <a:p>
            <a:pPr indent="0" lvl="0" marL="0" rtl="0" algn="l">
              <a:lnSpc>
                <a:spcPct val="70000"/>
              </a:lnSpc>
              <a:spcBef>
                <a:spcPts val="1000"/>
              </a:spcBef>
              <a:spcAft>
                <a:spcPts val="0"/>
              </a:spcAft>
              <a:buClr>
                <a:schemeClr val="dk1"/>
              </a:buClr>
              <a:buSzPts val="1750"/>
              <a:buNone/>
            </a:pPr>
            <a:r>
              <a:rPr lang="en-US" sz="1750">
                <a:latin typeface="Courier New"/>
                <a:ea typeface="Courier New"/>
                <a:cs typeface="Courier New"/>
                <a:sym typeface="Courier New"/>
              </a:rPr>
              <a:t>MODULE_LICENSE("Dual BSD/GPL");</a:t>
            </a:r>
            <a:endParaRPr/>
          </a:p>
          <a:p>
            <a:pPr indent="0" lvl="0" marL="0" rtl="0" algn="l">
              <a:lnSpc>
                <a:spcPct val="70000"/>
              </a:lnSpc>
              <a:spcBef>
                <a:spcPts val="1000"/>
              </a:spcBef>
              <a:spcAft>
                <a:spcPts val="0"/>
              </a:spcAft>
              <a:buClr>
                <a:schemeClr val="dk1"/>
              </a:buClr>
              <a:buSzPts val="1750"/>
              <a:buNone/>
            </a:pPr>
            <a:r>
              <a:t/>
            </a:r>
            <a:endParaRPr sz="1750">
              <a:latin typeface="Courier New"/>
              <a:ea typeface="Courier New"/>
              <a:cs typeface="Courier New"/>
              <a:sym typeface="Courier New"/>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5"/>
          <p:cNvSpPr txBox="1"/>
          <p:nvPr>
            <p:ph type="title"/>
          </p:nvPr>
        </p:nvSpPr>
        <p:spPr>
          <a:xfrm>
            <a:off x="628650" y="365126"/>
            <a:ext cx="851535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The Hello World Module (Makefile)</a:t>
            </a:r>
            <a:endParaRPr/>
          </a:p>
        </p:txBody>
      </p:sp>
      <p:sp>
        <p:nvSpPr>
          <p:cNvPr id="406" name="Google Shape;406;p55"/>
          <p:cNvSpPr txBox="1"/>
          <p:nvPr>
            <p:ph idx="1" type="body"/>
          </p:nvPr>
        </p:nvSpPr>
        <p:spPr>
          <a:xfrm>
            <a:off x="628650" y="1825625"/>
            <a:ext cx="8515350" cy="4351338"/>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Clr>
                <a:schemeClr val="accent6"/>
              </a:buClr>
              <a:buSzPts val="1750"/>
              <a:buNone/>
            </a:pPr>
            <a:r>
              <a:rPr b="1" lang="en-US" sz="1750">
                <a:solidFill>
                  <a:schemeClr val="accent6"/>
                </a:solidFill>
                <a:latin typeface="Courier New"/>
                <a:ea typeface="Courier New"/>
                <a:cs typeface="Courier New"/>
                <a:sym typeface="Courier New"/>
              </a:rPr>
              <a:t># If KERNELRELEASE is defined, we've been invoked from the</a:t>
            </a:r>
            <a:endParaRPr/>
          </a:p>
          <a:p>
            <a:pPr indent="0" lvl="0" marL="0" rtl="0" algn="l">
              <a:lnSpc>
                <a:spcPct val="70000"/>
              </a:lnSpc>
              <a:spcBef>
                <a:spcPts val="1000"/>
              </a:spcBef>
              <a:spcAft>
                <a:spcPts val="0"/>
              </a:spcAft>
              <a:buClr>
                <a:schemeClr val="accent6"/>
              </a:buClr>
              <a:buSzPts val="1750"/>
              <a:buNone/>
            </a:pPr>
            <a:r>
              <a:rPr b="1" lang="en-US" sz="1750">
                <a:solidFill>
                  <a:schemeClr val="accent6"/>
                </a:solidFill>
                <a:latin typeface="Courier New"/>
                <a:ea typeface="Courier New"/>
                <a:cs typeface="Courier New"/>
                <a:sym typeface="Courier New"/>
              </a:rPr>
              <a:t># kernel build system and can use its language.</a:t>
            </a:r>
            <a:endParaRPr/>
          </a:p>
          <a:p>
            <a:pPr indent="0" lvl="0" marL="0" rtl="0" algn="l">
              <a:lnSpc>
                <a:spcPct val="70000"/>
              </a:lnSpc>
              <a:spcBef>
                <a:spcPts val="1000"/>
              </a:spcBef>
              <a:spcAft>
                <a:spcPts val="0"/>
              </a:spcAft>
              <a:buClr>
                <a:schemeClr val="dk1"/>
              </a:buClr>
              <a:buSzPts val="1750"/>
              <a:buNone/>
            </a:pPr>
            <a:r>
              <a:rPr lang="en-US" sz="1750">
                <a:latin typeface="Courier New"/>
                <a:ea typeface="Courier New"/>
                <a:cs typeface="Courier New"/>
                <a:sym typeface="Courier New"/>
              </a:rPr>
              <a:t>ifneq ($(KERNELRELEASE),)</a:t>
            </a:r>
            <a:endParaRPr/>
          </a:p>
          <a:p>
            <a:pPr indent="0" lvl="0" marL="0" rtl="0" algn="l">
              <a:lnSpc>
                <a:spcPct val="70000"/>
              </a:lnSpc>
              <a:spcBef>
                <a:spcPts val="1000"/>
              </a:spcBef>
              <a:spcAft>
                <a:spcPts val="0"/>
              </a:spcAft>
              <a:buClr>
                <a:schemeClr val="dk1"/>
              </a:buClr>
              <a:buSzPts val="1750"/>
              <a:buNone/>
            </a:pPr>
            <a:r>
              <a:rPr lang="en-US" sz="1750">
                <a:latin typeface="Courier New"/>
                <a:ea typeface="Courier New"/>
                <a:cs typeface="Courier New"/>
                <a:sym typeface="Courier New"/>
              </a:rPr>
              <a:t>	obj-m := hello.o</a:t>
            </a:r>
            <a:endParaRPr sz="1750">
              <a:latin typeface="Courier New"/>
              <a:ea typeface="Courier New"/>
              <a:cs typeface="Courier New"/>
              <a:sym typeface="Courier New"/>
            </a:endParaRPr>
          </a:p>
          <a:p>
            <a:pPr indent="0" lvl="0" marL="0" rtl="0" algn="l">
              <a:lnSpc>
                <a:spcPct val="70000"/>
              </a:lnSpc>
              <a:spcBef>
                <a:spcPts val="1000"/>
              </a:spcBef>
              <a:spcAft>
                <a:spcPts val="0"/>
              </a:spcAft>
              <a:buClr>
                <a:schemeClr val="accent6"/>
              </a:buClr>
              <a:buSzPts val="1750"/>
              <a:buNone/>
            </a:pPr>
            <a:r>
              <a:rPr b="1" lang="en-US" sz="1750">
                <a:solidFill>
                  <a:schemeClr val="accent6"/>
                </a:solidFill>
                <a:latin typeface="Courier New"/>
                <a:ea typeface="Courier New"/>
                <a:cs typeface="Courier New"/>
                <a:sym typeface="Courier New"/>
              </a:rPr>
              <a:t># Otherwise we were called directly from the command</a:t>
            </a:r>
            <a:endParaRPr/>
          </a:p>
          <a:p>
            <a:pPr indent="0" lvl="0" marL="0" rtl="0" algn="l">
              <a:lnSpc>
                <a:spcPct val="70000"/>
              </a:lnSpc>
              <a:spcBef>
                <a:spcPts val="1000"/>
              </a:spcBef>
              <a:spcAft>
                <a:spcPts val="0"/>
              </a:spcAft>
              <a:buClr>
                <a:schemeClr val="accent6"/>
              </a:buClr>
              <a:buSzPts val="1750"/>
              <a:buNone/>
            </a:pPr>
            <a:r>
              <a:rPr b="1" lang="en-US" sz="1750">
                <a:solidFill>
                  <a:schemeClr val="accent6"/>
                </a:solidFill>
                <a:latin typeface="Courier New"/>
                <a:ea typeface="Courier New"/>
                <a:cs typeface="Courier New"/>
                <a:sym typeface="Courier New"/>
              </a:rPr>
              <a:t># line; invoke the kernel build system.</a:t>
            </a:r>
            <a:endParaRPr/>
          </a:p>
          <a:p>
            <a:pPr indent="0" lvl="0" marL="0" rtl="0" algn="l">
              <a:lnSpc>
                <a:spcPct val="70000"/>
              </a:lnSpc>
              <a:spcBef>
                <a:spcPts val="1000"/>
              </a:spcBef>
              <a:spcAft>
                <a:spcPts val="0"/>
              </a:spcAft>
              <a:buClr>
                <a:schemeClr val="dk1"/>
              </a:buClr>
              <a:buSzPts val="1750"/>
              <a:buNone/>
            </a:pPr>
            <a:r>
              <a:rPr lang="en-US" sz="1750">
                <a:latin typeface="Courier New"/>
                <a:ea typeface="Courier New"/>
                <a:cs typeface="Courier New"/>
                <a:sym typeface="Courier New"/>
              </a:rPr>
              <a:t>else</a:t>
            </a:r>
            <a:endParaRPr/>
          </a:p>
          <a:p>
            <a:pPr indent="0" lvl="0" marL="0" rtl="0" algn="l">
              <a:lnSpc>
                <a:spcPct val="70000"/>
              </a:lnSpc>
              <a:spcBef>
                <a:spcPts val="1000"/>
              </a:spcBef>
              <a:spcAft>
                <a:spcPts val="0"/>
              </a:spcAft>
              <a:buClr>
                <a:schemeClr val="dk1"/>
              </a:buClr>
              <a:buSzPts val="1750"/>
              <a:buNone/>
            </a:pPr>
            <a:r>
              <a:rPr lang="en-US" sz="1750">
                <a:latin typeface="Courier New"/>
                <a:ea typeface="Courier New"/>
                <a:cs typeface="Courier New"/>
                <a:sym typeface="Courier New"/>
              </a:rPr>
              <a:t>	KERNELDIR ?= /lib/modules/$(shell uname -r)/build</a:t>
            </a:r>
            <a:endParaRPr/>
          </a:p>
          <a:p>
            <a:pPr indent="0" lvl="0" marL="0" rtl="0" algn="l">
              <a:lnSpc>
                <a:spcPct val="70000"/>
              </a:lnSpc>
              <a:spcBef>
                <a:spcPts val="1000"/>
              </a:spcBef>
              <a:spcAft>
                <a:spcPts val="0"/>
              </a:spcAft>
              <a:buClr>
                <a:schemeClr val="dk1"/>
              </a:buClr>
              <a:buSzPts val="1750"/>
              <a:buNone/>
            </a:pPr>
            <a:r>
              <a:rPr lang="en-US" sz="1750">
                <a:latin typeface="Courier New"/>
                <a:ea typeface="Courier New"/>
                <a:cs typeface="Courier New"/>
                <a:sym typeface="Courier New"/>
              </a:rPr>
              <a:t>	PWD := $(shell pwd)</a:t>
            </a:r>
            <a:endParaRPr/>
          </a:p>
          <a:p>
            <a:pPr indent="0" lvl="0" marL="0" rtl="0" algn="l">
              <a:lnSpc>
                <a:spcPct val="70000"/>
              </a:lnSpc>
              <a:spcBef>
                <a:spcPts val="1000"/>
              </a:spcBef>
              <a:spcAft>
                <a:spcPts val="0"/>
              </a:spcAft>
              <a:buClr>
                <a:schemeClr val="dk1"/>
              </a:buClr>
              <a:buSzPts val="1750"/>
              <a:buNone/>
            </a:pPr>
            <a:r>
              <a:rPr lang="en-US" sz="1750">
                <a:latin typeface="Courier New"/>
                <a:ea typeface="Courier New"/>
                <a:cs typeface="Courier New"/>
                <a:sym typeface="Courier New"/>
              </a:rPr>
              <a:t>default:</a:t>
            </a:r>
            <a:endParaRPr/>
          </a:p>
          <a:p>
            <a:pPr indent="0" lvl="0" marL="0" rtl="0" algn="l">
              <a:lnSpc>
                <a:spcPct val="70000"/>
              </a:lnSpc>
              <a:spcBef>
                <a:spcPts val="1000"/>
              </a:spcBef>
              <a:spcAft>
                <a:spcPts val="0"/>
              </a:spcAft>
              <a:buClr>
                <a:schemeClr val="dk1"/>
              </a:buClr>
              <a:buSzPts val="1750"/>
              <a:buNone/>
            </a:pPr>
            <a:r>
              <a:rPr lang="en-US" sz="1750">
                <a:latin typeface="Courier New"/>
                <a:ea typeface="Courier New"/>
                <a:cs typeface="Courier New"/>
                <a:sym typeface="Courier New"/>
              </a:rPr>
              <a:t>	$(MAKE) -C $(KERNELDIR) M=$(PWD) modules</a:t>
            </a:r>
            <a:endParaRPr/>
          </a:p>
          <a:p>
            <a:pPr indent="0" lvl="0" marL="0" rtl="0" algn="l">
              <a:lnSpc>
                <a:spcPct val="70000"/>
              </a:lnSpc>
              <a:spcBef>
                <a:spcPts val="1000"/>
              </a:spcBef>
              <a:spcAft>
                <a:spcPts val="0"/>
              </a:spcAft>
              <a:buClr>
                <a:schemeClr val="dk1"/>
              </a:buClr>
              <a:buSzPts val="1750"/>
              <a:buNone/>
            </a:pPr>
            <a:r>
              <a:rPr lang="en-US" sz="1750">
                <a:latin typeface="Courier New"/>
                <a:ea typeface="Courier New"/>
                <a:cs typeface="Courier New"/>
                <a:sym typeface="Courier New"/>
              </a:rPr>
              <a:t>endif</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6"/>
          <p:cNvSpPr txBox="1"/>
          <p:nvPr>
            <p:ph type="title"/>
          </p:nvPr>
        </p:nvSpPr>
        <p:spPr>
          <a:xfrm>
            <a:off x="628650" y="365126"/>
            <a:ext cx="851535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The Hello World Module (in action)</a:t>
            </a:r>
            <a:endParaRPr/>
          </a:p>
        </p:txBody>
      </p:sp>
      <p:sp>
        <p:nvSpPr>
          <p:cNvPr id="413" name="Google Shape;413;p5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Clr>
                <a:schemeClr val="dk1"/>
              </a:buClr>
              <a:buSzPts val="1540"/>
              <a:buNone/>
            </a:pPr>
            <a:r>
              <a:rPr lang="en-US" sz="1540">
                <a:latin typeface="Courier New"/>
                <a:ea typeface="Courier New"/>
                <a:cs typeface="Courier New"/>
                <a:sym typeface="Courier New"/>
              </a:rPr>
              <a:t>% </a:t>
            </a:r>
            <a:r>
              <a:rPr b="1" lang="en-US" sz="1540">
                <a:latin typeface="Courier New"/>
                <a:ea typeface="Courier New"/>
                <a:cs typeface="Courier New"/>
                <a:sym typeface="Courier New"/>
              </a:rPr>
              <a:t>make</a:t>
            </a:r>
            <a:endParaRPr/>
          </a:p>
          <a:p>
            <a:pPr indent="0" lvl="0" marL="0" rtl="0" algn="l">
              <a:lnSpc>
                <a:spcPct val="70000"/>
              </a:lnSpc>
              <a:spcBef>
                <a:spcPts val="1000"/>
              </a:spcBef>
              <a:spcAft>
                <a:spcPts val="0"/>
              </a:spcAft>
              <a:buClr>
                <a:schemeClr val="dk1"/>
              </a:buClr>
              <a:buSzPts val="1540"/>
              <a:buNone/>
            </a:pPr>
            <a:r>
              <a:rPr lang="en-US" sz="1540">
                <a:latin typeface="Courier New"/>
                <a:ea typeface="Courier New"/>
                <a:cs typeface="Courier New"/>
                <a:sym typeface="Courier New"/>
              </a:rPr>
              <a:t>make[1]: Entering directory `/usr/src/linux-2.6.10'</a:t>
            </a:r>
            <a:endParaRPr/>
          </a:p>
          <a:p>
            <a:pPr indent="0" lvl="0" marL="0" rtl="0" algn="l">
              <a:lnSpc>
                <a:spcPct val="70000"/>
              </a:lnSpc>
              <a:spcBef>
                <a:spcPts val="1000"/>
              </a:spcBef>
              <a:spcAft>
                <a:spcPts val="0"/>
              </a:spcAft>
              <a:buClr>
                <a:schemeClr val="dk1"/>
              </a:buClr>
              <a:buSzPts val="1540"/>
              <a:buNone/>
            </a:pPr>
            <a:r>
              <a:rPr lang="en-US" sz="1540">
                <a:latin typeface="Courier New"/>
                <a:ea typeface="Courier New"/>
                <a:cs typeface="Courier New"/>
                <a:sym typeface="Courier New"/>
              </a:rPr>
              <a:t>CC [M] /home/ldd3/src/misc-modules/hello.o</a:t>
            </a:r>
            <a:endParaRPr sz="1540">
              <a:latin typeface="Courier New"/>
              <a:ea typeface="Courier New"/>
              <a:cs typeface="Courier New"/>
              <a:sym typeface="Courier New"/>
            </a:endParaRPr>
          </a:p>
          <a:p>
            <a:pPr indent="0" lvl="0" marL="0" rtl="0" algn="l">
              <a:lnSpc>
                <a:spcPct val="70000"/>
              </a:lnSpc>
              <a:spcBef>
                <a:spcPts val="1000"/>
              </a:spcBef>
              <a:spcAft>
                <a:spcPts val="0"/>
              </a:spcAft>
              <a:buClr>
                <a:schemeClr val="dk1"/>
              </a:buClr>
              <a:buSzPts val="1540"/>
              <a:buNone/>
            </a:pPr>
            <a:r>
              <a:rPr lang="en-US" sz="1540">
                <a:latin typeface="Courier New"/>
                <a:ea typeface="Courier New"/>
                <a:cs typeface="Courier New"/>
                <a:sym typeface="Courier New"/>
              </a:rPr>
              <a:t>Building modules, stage 2.</a:t>
            </a:r>
            <a:endParaRPr/>
          </a:p>
          <a:p>
            <a:pPr indent="0" lvl="0" marL="0" rtl="0" algn="l">
              <a:lnSpc>
                <a:spcPct val="70000"/>
              </a:lnSpc>
              <a:spcBef>
                <a:spcPts val="1000"/>
              </a:spcBef>
              <a:spcAft>
                <a:spcPts val="0"/>
              </a:spcAft>
              <a:buClr>
                <a:schemeClr val="dk1"/>
              </a:buClr>
              <a:buSzPts val="1540"/>
              <a:buNone/>
            </a:pPr>
            <a:r>
              <a:rPr lang="en-US" sz="1540">
                <a:latin typeface="Courier New"/>
                <a:ea typeface="Courier New"/>
                <a:cs typeface="Courier New"/>
                <a:sym typeface="Courier New"/>
              </a:rPr>
              <a:t>MODPOST</a:t>
            </a:r>
            <a:endParaRPr/>
          </a:p>
          <a:p>
            <a:pPr indent="0" lvl="0" marL="0" rtl="0" algn="l">
              <a:lnSpc>
                <a:spcPct val="70000"/>
              </a:lnSpc>
              <a:spcBef>
                <a:spcPts val="1000"/>
              </a:spcBef>
              <a:spcAft>
                <a:spcPts val="0"/>
              </a:spcAft>
              <a:buClr>
                <a:schemeClr val="dk1"/>
              </a:buClr>
              <a:buSzPts val="1540"/>
              <a:buNone/>
            </a:pPr>
            <a:r>
              <a:rPr lang="en-US" sz="1540">
                <a:latin typeface="Courier New"/>
                <a:ea typeface="Courier New"/>
                <a:cs typeface="Courier New"/>
                <a:sym typeface="Courier New"/>
              </a:rPr>
              <a:t>CC /home/ldd3/src/misc-modules/hello.mod.o</a:t>
            </a:r>
            <a:endParaRPr sz="1540">
              <a:latin typeface="Courier New"/>
              <a:ea typeface="Courier New"/>
              <a:cs typeface="Courier New"/>
              <a:sym typeface="Courier New"/>
            </a:endParaRPr>
          </a:p>
          <a:p>
            <a:pPr indent="0" lvl="0" marL="0" rtl="0" algn="l">
              <a:lnSpc>
                <a:spcPct val="70000"/>
              </a:lnSpc>
              <a:spcBef>
                <a:spcPts val="1000"/>
              </a:spcBef>
              <a:spcAft>
                <a:spcPts val="0"/>
              </a:spcAft>
              <a:buClr>
                <a:schemeClr val="dk1"/>
              </a:buClr>
              <a:buSzPts val="1540"/>
              <a:buNone/>
            </a:pPr>
            <a:r>
              <a:rPr lang="en-US" sz="1540">
                <a:latin typeface="Courier New"/>
                <a:ea typeface="Courier New"/>
                <a:cs typeface="Courier New"/>
                <a:sym typeface="Courier New"/>
              </a:rPr>
              <a:t>LD [M] /home/ldd3/src/misc-modules/hello.ko</a:t>
            </a:r>
            <a:endParaRPr sz="1540">
              <a:latin typeface="Courier New"/>
              <a:ea typeface="Courier New"/>
              <a:cs typeface="Courier New"/>
              <a:sym typeface="Courier New"/>
            </a:endParaRPr>
          </a:p>
          <a:p>
            <a:pPr indent="0" lvl="0" marL="0" rtl="0" algn="l">
              <a:lnSpc>
                <a:spcPct val="70000"/>
              </a:lnSpc>
              <a:spcBef>
                <a:spcPts val="1000"/>
              </a:spcBef>
              <a:spcAft>
                <a:spcPts val="0"/>
              </a:spcAft>
              <a:buClr>
                <a:schemeClr val="dk1"/>
              </a:buClr>
              <a:buSzPts val="1540"/>
              <a:buNone/>
            </a:pPr>
            <a:r>
              <a:rPr lang="en-US" sz="1540">
                <a:latin typeface="Courier New"/>
                <a:ea typeface="Courier New"/>
                <a:cs typeface="Courier New"/>
                <a:sym typeface="Courier New"/>
              </a:rPr>
              <a:t>make[1]: Leaving directory `/usr/src/linux-2.6.10'</a:t>
            </a:r>
            <a:endParaRPr/>
          </a:p>
          <a:p>
            <a:pPr indent="0" lvl="0" marL="0" rtl="0" algn="l">
              <a:lnSpc>
                <a:spcPct val="70000"/>
              </a:lnSpc>
              <a:spcBef>
                <a:spcPts val="1000"/>
              </a:spcBef>
              <a:spcAft>
                <a:spcPts val="0"/>
              </a:spcAft>
              <a:buClr>
                <a:schemeClr val="dk1"/>
              </a:buClr>
              <a:buSzPts val="1540"/>
              <a:buNone/>
            </a:pPr>
            <a:r>
              <a:rPr lang="en-US" sz="1540">
                <a:latin typeface="Courier New"/>
                <a:ea typeface="Courier New"/>
                <a:cs typeface="Courier New"/>
                <a:sym typeface="Courier New"/>
              </a:rPr>
              <a:t>% </a:t>
            </a:r>
            <a:r>
              <a:rPr b="1" lang="en-US" sz="1540">
                <a:latin typeface="Courier New"/>
                <a:ea typeface="Courier New"/>
                <a:cs typeface="Courier New"/>
                <a:sym typeface="Courier New"/>
              </a:rPr>
              <a:t>su</a:t>
            </a:r>
            <a:endParaRPr b="1" sz="1540">
              <a:latin typeface="Courier New"/>
              <a:ea typeface="Courier New"/>
              <a:cs typeface="Courier New"/>
              <a:sym typeface="Courier New"/>
            </a:endParaRPr>
          </a:p>
          <a:p>
            <a:pPr indent="0" lvl="0" marL="0" rtl="0" algn="l">
              <a:lnSpc>
                <a:spcPct val="70000"/>
              </a:lnSpc>
              <a:spcBef>
                <a:spcPts val="1000"/>
              </a:spcBef>
              <a:spcAft>
                <a:spcPts val="0"/>
              </a:spcAft>
              <a:buClr>
                <a:schemeClr val="dk1"/>
              </a:buClr>
              <a:buSzPts val="1540"/>
              <a:buNone/>
            </a:pPr>
            <a:r>
              <a:rPr lang="en-US" sz="1540">
                <a:latin typeface="Courier New"/>
                <a:ea typeface="Courier New"/>
                <a:cs typeface="Courier New"/>
                <a:sym typeface="Courier New"/>
              </a:rPr>
              <a:t>root# </a:t>
            </a:r>
            <a:r>
              <a:rPr b="1" lang="en-US" sz="1540">
                <a:latin typeface="Courier New"/>
                <a:ea typeface="Courier New"/>
                <a:cs typeface="Courier New"/>
                <a:sym typeface="Courier New"/>
              </a:rPr>
              <a:t>insmod ./hello.ko</a:t>
            </a:r>
            <a:endParaRPr b="1" sz="1540">
              <a:latin typeface="Courier New"/>
              <a:ea typeface="Courier New"/>
              <a:cs typeface="Courier New"/>
              <a:sym typeface="Courier New"/>
            </a:endParaRPr>
          </a:p>
          <a:p>
            <a:pPr indent="0" lvl="0" marL="0" rtl="0" algn="l">
              <a:lnSpc>
                <a:spcPct val="70000"/>
              </a:lnSpc>
              <a:spcBef>
                <a:spcPts val="1000"/>
              </a:spcBef>
              <a:spcAft>
                <a:spcPts val="0"/>
              </a:spcAft>
              <a:buClr>
                <a:schemeClr val="dk1"/>
              </a:buClr>
              <a:buSzPts val="1540"/>
              <a:buNone/>
            </a:pPr>
            <a:r>
              <a:rPr lang="en-US" sz="1540">
                <a:latin typeface="Courier New"/>
                <a:ea typeface="Courier New"/>
                <a:cs typeface="Courier New"/>
                <a:sym typeface="Courier New"/>
              </a:rPr>
              <a:t>Hello, world</a:t>
            </a:r>
            <a:endParaRPr/>
          </a:p>
          <a:p>
            <a:pPr indent="0" lvl="0" marL="0" rtl="0" algn="l">
              <a:lnSpc>
                <a:spcPct val="70000"/>
              </a:lnSpc>
              <a:spcBef>
                <a:spcPts val="1000"/>
              </a:spcBef>
              <a:spcAft>
                <a:spcPts val="0"/>
              </a:spcAft>
              <a:buClr>
                <a:schemeClr val="dk1"/>
              </a:buClr>
              <a:buSzPts val="1540"/>
              <a:buNone/>
            </a:pPr>
            <a:r>
              <a:rPr lang="en-US" sz="1540">
                <a:latin typeface="Courier New"/>
                <a:ea typeface="Courier New"/>
                <a:cs typeface="Courier New"/>
                <a:sym typeface="Courier New"/>
              </a:rPr>
              <a:t>root# </a:t>
            </a:r>
            <a:r>
              <a:rPr b="1" lang="en-US" sz="1540">
                <a:latin typeface="Courier New"/>
                <a:ea typeface="Courier New"/>
                <a:cs typeface="Courier New"/>
                <a:sym typeface="Courier New"/>
              </a:rPr>
              <a:t>rmmod hello</a:t>
            </a:r>
            <a:endParaRPr/>
          </a:p>
          <a:p>
            <a:pPr indent="0" lvl="0" marL="0" rtl="0" algn="l">
              <a:lnSpc>
                <a:spcPct val="70000"/>
              </a:lnSpc>
              <a:spcBef>
                <a:spcPts val="1000"/>
              </a:spcBef>
              <a:spcAft>
                <a:spcPts val="0"/>
              </a:spcAft>
              <a:buClr>
                <a:schemeClr val="dk1"/>
              </a:buClr>
              <a:buSzPts val="1540"/>
              <a:buNone/>
            </a:pPr>
            <a:r>
              <a:rPr lang="en-US" sz="1540">
                <a:latin typeface="Courier New"/>
                <a:ea typeface="Courier New"/>
                <a:cs typeface="Courier New"/>
                <a:sym typeface="Courier New"/>
              </a:rPr>
              <a:t>Goodbye cruel world</a:t>
            </a:r>
            <a:endParaRPr/>
          </a:p>
          <a:p>
            <a:pPr indent="0" lvl="0" marL="0" rtl="0" algn="l">
              <a:lnSpc>
                <a:spcPct val="70000"/>
              </a:lnSpc>
              <a:spcBef>
                <a:spcPts val="1000"/>
              </a:spcBef>
              <a:spcAft>
                <a:spcPts val="0"/>
              </a:spcAft>
              <a:buClr>
                <a:schemeClr val="dk1"/>
              </a:buClr>
              <a:buSzPts val="1540"/>
              <a:buNone/>
            </a:pPr>
            <a:r>
              <a:rPr lang="en-US" sz="1540">
                <a:latin typeface="Courier New"/>
                <a:ea typeface="Courier New"/>
                <a:cs typeface="Courier New"/>
                <a:sym typeface="Courier New"/>
              </a:rPr>
              <a:t>root#</a:t>
            </a:r>
            <a:endParaRPr/>
          </a:p>
        </p:txBody>
      </p:sp>
      <p:sp>
        <p:nvSpPr>
          <p:cNvPr id="414" name="Google Shape;414;p56"/>
          <p:cNvSpPr/>
          <p:nvPr/>
        </p:nvSpPr>
        <p:spPr>
          <a:xfrm>
            <a:off x="6672943" y="1825625"/>
            <a:ext cx="413657" cy="2223861"/>
          </a:xfrm>
          <a:prstGeom prst="righ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15" name="Google Shape;415;p56"/>
          <p:cNvSpPr/>
          <p:nvPr/>
        </p:nvSpPr>
        <p:spPr>
          <a:xfrm>
            <a:off x="6672942" y="4049486"/>
            <a:ext cx="413657" cy="881743"/>
          </a:xfrm>
          <a:prstGeom prst="righ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16" name="Google Shape;416;p56"/>
          <p:cNvSpPr/>
          <p:nvPr/>
        </p:nvSpPr>
        <p:spPr>
          <a:xfrm>
            <a:off x="6672941" y="4931229"/>
            <a:ext cx="413657" cy="881743"/>
          </a:xfrm>
          <a:prstGeom prst="righ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17" name="Google Shape;417;p56"/>
          <p:cNvSpPr txBox="1"/>
          <p:nvPr/>
        </p:nvSpPr>
        <p:spPr>
          <a:xfrm>
            <a:off x="7322318" y="2752889"/>
            <a:ext cx="96853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Compile</a:t>
            </a:r>
            <a:endParaRPr/>
          </a:p>
        </p:txBody>
      </p:sp>
      <p:sp>
        <p:nvSpPr>
          <p:cNvPr id="418" name="Google Shape;418;p56"/>
          <p:cNvSpPr txBox="1"/>
          <p:nvPr/>
        </p:nvSpPr>
        <p:spPr>
          <a:xfrm>
            <a:off x="7322318" y="4167191"/>
            <a:ext cx="1015021"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Load the</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module</a:t>
            </a:r>
            <a:endParaRPr/>
          </a:p>
        </p:txBody>
      </p:sp>
      <p:sp>
        <p:nvSpPr>
          <p:cNvPr id="419" name="Google Shape;419;p56"/>
          <p:cNvSpPr txBox="1"/>
          <p:nvPr/>
        </p:nvSpPr>
        <p:spPr>
          <a:xfrm>
            <a:off x="7299073" y="5048934"/>
            <a:ext cx="1247457"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Unload the</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module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Module Commands</a:t>
            </a:r>
            <a:endParaRPr/>
          </a:p>
        </p:txBody>
      </p:sp>
      <p:sp>
        <p:nvSpPr>
          <p:cNvPr id="425" name="Google Shape;425;p57"/>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70000"/>
              </a:lnSpc>
              <a:spcBef>
                <a:spcPts val="0"/>
              </a:spcBef>
              <a:spcAft>
                <a:spcPts val="0"/>
              </a:spcAft>
              <a:buClr>
                <a:schemeClr val="dk1"/>
              </a:buClr>
              <a:buSzPts val="2170"/>
              <a:buChar char="•"/>
            </a:pPr>
            <a:r>
              <a:rPr lang="en-US" sz="2170">
                <a:latin typeface="Courier New"/>
                <a:ea typeface="Courier New"/>
                <a:cs typeface="Courier New"/>
                <a:sym typeface="Courier New"/>
              </a:rPr>
              <a:t>lsmod</a:t>
            </a:r>
            <a:endParaRPr sz="2170">
              <a:latin typeface="Courier New"/>
              <a:ea typeface="Courier New"/>
              <a:cs typeface="Courier New"/>
              <a:sym typeface="Courier New"/>
            </a:endParaRPr>
          </a:p>
          <a:p>
            <a:pPr indent="-228600" lvl="1" marL="685800" rtl="0" algn="l">
              <a:lnSpc>
                <a:spcPct val="70000"/>
              </a:lnSpc>
              <a:spcBef>
                <a:spcPts val="500"/>
              </a:spcBef>
              <a:spcAft>
                <a:spcPts val="0"/>
              </a:spcAft>
              <a:buClr>
                <a:schemeClr val="dk1"/>
              </a:buClr>
              <a:buSzPts val="1860"/>
              <a:buChar char="•"/>
            </a:pPr>
            <a:r>
              <a:rPr lang="en-US" sz="1860"/>
              <a:t>List currently running modules</a:t>
            </a:r>
            <a:endParaRPr/>
          </a:p>
          <a:p>
            <a:pPr indent="-228600" lvl="1" marL="685800" rtl="0" algn="l">
              <a:lnSpc>
                <a:spcPct val="70000"/>
              </a:lnSpc>
              <a:spcBef>
                <a:spcPts val="500"/>
              </a:spcBef>
              <a:spcAft>
                <a:spcPts val="0"/>
              </a:spcAft>
              <a:buClr>
                <a:schemeClr val="dk1"/>
              </a:buClr>
              <a:buSzPts val="1860"/>
              <a:buChar char="•"/>
            </a:pPr>
            <a:r>
              <a:rPr lang="en-US" sz="1860"/>
              <a:t>Looks at </a:t>
            </a:r>
            <a:r>
              <a:rPr lang="en-US" sz="1860">
                <a:latin typeface="Courier New"/>
                <a:ea typeface="Courier New"/>
                <a:cs typeface="Courier New"/>
                <a:sym typeface="Courier New"/>
              </a:rPr>
              <a:t>/proc/modules</a:t>
            </a:r>
            <a:endParaRPr/>
          </a:p>
          <a:p>
            <a:pPr indent="-228600" lvl="0" marL="228600" rtl="0" algn="l">
              <a:lnSpc>
                <a:spcPct val="70000"/>
              </a:lnSpc>
              <a:spcBef>
                <a:spcPts val="1000"/>
              </a:spcBef>
              <a:spcAft>
                <a:spcPts val="0"/>
              </a:spcAft>
              <a:buClr>
                <a:schemeClr val="dk1"/>
              </a:buClr>
              <a:buSzPts val="2170"/>
              <a:buChar char="•"/>
            </a:pPr>
            <a:r>
              <a:rPr lang="en-US" sz="2170">
                <a:latin typeface="Courier New"/>
                <a:ea typeface="Courier New"/>
                <a:cs typeface="Courier New"/>
                <a:sym typeface="Courier New"/>
              </a:rPr>
              <a:t>modinfo </a:t>
            </a:r>
            <a:r>
              <a:rPr i="1" lang="en-US" sz="2170">
                <a:latin typeface="Courier New"/>
                <a:ea typeface="Courier New"/>
                <a:cs typeface="Courier New"/>
                <a:sym typeface="Courier New"/>
              </a:rPr>
              <a:t>module_path</a:t>
            </a:r>
            <a:endParaRPr i="1" sz="2170">
              <a:latin typeface="Courier New"/>
              <a:ea typeface="Courier New"/>
              <a:cs typeface="Courier New"/>
              <a:sym typeface="Courier New"/>
            </a:endParaRPr>
          </a:p>
          <a:p>
            <a:pPr indent="-228600" lvl="1" marL="685800" rtl="0" algn="l">
              <a:lnSpc>
                <a:spcPct val="70000"/>
              </a:lnSpc>
              <a:spcBef>
                <a:spcPts val="500"/>
              </a:spcBef>
              <a:spcAft>
                <a:spcPts val="0"/>
              </a:spcAft>
              <a:buClr>
                <a:schemeClr val="dk1"/>
              </a:buClr>
              <a:buSzPts val="1860"/>
              <a:buChar char="•"/>
            </a:pPr>
            <a:r>
              <a:rPr lang="en-US" sz="1860"/>
              <a:t>Infos about a kernel module</a:t>
            </a:r>
            <a:endParaRPr/>
          </a:p>
          <a:p>
            <a:pPr indent="-228600" lvl="2" marL="1143000" rtl="0" algn="l">
              <a:lnSpc>
                <a:spcPct val="70000"/>
              </a:lnSpc>
              <a:spcBef>
                <a:spcPts val="500"/>
              </a:spcBef>
              <a:spcAft>
                <a:spcPts val="0"/>
              </a:spcAft>
              <a:buClr>
                <a:schemeClr val="dk1"/>
              </a:buClr>
              <a:buSzPts val="1550"/>
              <a:buChar char="•"/>
            </a:pPr>
            <a:r>
              <a:rPr lang="en-US" sz="1550"/>
              <a:t>Description, kernel version, parameter(s), author(s), etc.</a:t>
            </a:r>
            <a:endParaRPr sz="1550"/>
          </a:p>
          <a:p>
            <a:pPr indent="-228600" lvl="0" marL="228600" rtl="0" algn="l">
              <a:lnSpc>
                <a:spcPct val="70000"/>
              </a:lnSpc>
              <a:spcBef>
                <a:spcPts val="1000"/>
              </a:spcBef>
              <a:spcAft>
                <a:spcPts val="0"/>
              </a:spcAft>
              <a:buClr>
                <a:schemeClr val="dk1"/>
              </a:buClr>
              <a:buSzPts val="2170"/>
              <a:buChar char="•"/>
            </a:pPr>
            <a:r>
              <a:rPr lang="en-US" sz="2170">
                <a:latin typeface="Courier New"/>
                <a:ea typeface="Courier New"/>
                <a:cs typeface="Courier New"/>
                <a:sym typeface="Courier New"/>
              </a:rPr>
              <a:t>rmmod </a:t>
            </a:r>
            <a:r>
              <a:rPr i="1" lang="en-US" sz="2170">
                <a:latin typeface="Courier New"/>
                <a:ea typeface="Courier New"/>
                <a:cs typeface="Courier New"/>
                <a:sym typeface="Courier New"/>
              </a:rPr>
              <a:t>module_name</a:t>
            </a:r>
            <a:endParaRPr i="1" sz="2170">
              <a:latin typeface="Courier New"/>
              <a:ea typeface="Courier New"/>
              <a:cs typeface="Courier New"/>
              <a:sym typeface="Courier New"/>
            </a:endParaRPr>
          </a:p>
          <a:p>
            <a:pPr indent="-228600" lvl="1" marL="685800" rtl="0" algn="l">
              <a:lnSpc>
                <a:spcPct val="70000"/>
              </a:lnSpc>
              <a:spcBef>
                <a:spcPts val="500"/>
              </a:spcBef>
              <a:spcAft>
                <a:spcPts val="0"/>
              </a:spcAft>
              <a:buClr>
                <a:schemeClr val="dk1"/>
              </a:buClr>
              <a:buSzPts val="1860"/>
              <a:buChar char="•"/>
            </a:pPr>
            <a:r>
              <a:rPr lang="en-US" sz="1860"/>
              <a:t>Removes a loaded kernel module</a:t>
            </a:r>
            <a:endParaRPr/>
          </a:p>
          <a:p>
            <a:pPr indent="-228600" lvl="0" marL="228600" rtl="0" algn="l">
              <a:lnSpc>
                <a:spcPct val="70000"/>
              </a:lnSpc>
              <a:spcBef>
                <a:spcPts val="1000"/>
              </a:spcBef>
              <a:spcAft>
                <a:spcPts val="0"/>
              </a:spcAft>
              <a:buClr>
                <a:schemeClr val="dk1"/>
              </a:buClr>
              <a:buSzPts val="2170"/>
              <a:buChar char="•"/>
            </a:pPr>
            <a:r>
              <a:rPr lang="en-US" sz="2170">
                <a:latin typeface="Courier New"/>
                <a:ea typeface="Courier New"/>
                <a:cs typeface="Courier New"/>
                <a:sym typeface="Courier New"/>
              </a:rPr>
              <a:t>insmod </a:t>
            </a:r>
            <a:r>
              <a:rPr i="1" lang="en-US" sz="2170">
                <a:latin typeface="Courier New"/>
                <a:ea typeface="Courier New"/>
                <a:cs typeface="Courier New"/>
                <a:sym typeface="Courier New"/>
              </a:rPr>
              <a:t>module_path</a:t>
            </a:r>
            <a:endParaRPr i="1" sz="2170">
              <a:latin typeface="Courier New"/>
              <a:ea typeface="Courier New"/>
              <a:cs typeface="Courier New"/>
              <a:sym typeface="Courier New"/>
            </a:endParaRPr>
          </a:p>
          <a:p>
            <a:pPr indent="-228600" lvl="1" marL="685800" rtl="0" algn="l">
              <a:lnSpc>
                <a:spcPct val="70000"/>
              </a:lnSpc>
              <a:spcBef>
                <a:spcPts val="500"/>
              </a:spcBef>
              <a:spcAft>
                <a:spcPts val="0"/>
              </a:spcAft>
              <a:buClr>
                <a:schemeClr val="dk1"/>
              </a:buClr>
              <a:buSzPts val="1860"/>
              <a:buChar char="•"/>
            </a:pPr>
            <a:r>
              <a:rPr lang="en-US" sz="1860"/>
              <a:t>Insert a kernel module based on the module’s path</a:t>
            </a:r>
            <a:endParaRPr/>
          </a:p>
          <a:p>
            <a:pPr indent="-90804" lvl="0" marL="228600" rtl="0" algn="l">
              <a:lnSpc>
                <a:spcPct val="70000"/>
              </a:lnSpc>
              <a:spcBef>
                <a:spcPts val="1000"/>
              </a:spcBef>
              <a:spcAft>
                <a:spcPts val="0"/>
              </a:spcAft>
              <a:buClr>
                <a:schemeClr val="dk1"/>
              </a:buClr>
              <a:buSzPts val="2170"/>
              <a:buNone/>
            </a:pPr>
            <a:r>
              <a:t/>
            </a:r>
            <a:endParaRPr sz="2170"/>
          </a:p>
        </p:txBody>
      </p:sp>
      <p:sp>
        <p:nvSpPr>
          <p:cNvPr id="426" name="Google Shape;426;p57"/>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70000"/>
              </a:lnSpc>
              <a:spcBef>
                <a:spcPts val="0"/>
              </a:spcBef>
              <a:spcAft>
                <a:spcPts val="0"/>
              </a:spcAft>
              <a:buClr>
                <a:schemeClr val="dk1"/>
              </a:buClr>
              <a:buSzPts val="2170"/>
              <a:buChar char="•"/>
            </a:pPr>
            <a:r>
              <a:rPr lang="en-US" sz="2170">
                <a:latin typeface="Courier New"/>
                <a:ea typeface="Courier New"/>
                <a:cs typeface="Courier New"/>
                <a:sym typeface="Courier New"/>
              </a:rPr>
              <a:t>modprobe</a:t>
            </a:r>
            <a:endParaRPr sz="2170">
              <a:latin typeface="Courier New"/>
              <a:ea typeface="Courier New"/>
              <a:cs typeface="Courier New"/>
              <a:sym typeface="Courier New"/>
            </a:endParaRPr>
          </a:p>
          <a:p>
            <a:pPr indent="-228600" lvl="1" marL="685800" rtl="0" algn="l">
              <a:lnSpc>
                <a:spcPct val="70000"/>
              </a:lnSpc>
              <a:spcBef>
                <a:spcPts val="500"/>
              </a:spcBef>
              <a:spcAft>
                <a:spcPts val="0"/>
              </a:spcAft>
              <a:buClr>
                <a:schemeClr val="dk1"/>
              </a:buClr>
              <a:buSzPts val="1860"/>
              <a:buChar char="•"/>
            </a:pPr>
            <a:r>
              <a:rPr lang="en-US" sz="1860"/>
              <a:t>modules from the kernel sources are in a standard location on the filesystem</a:t>
            </a:r>
            <a:endParaRPr/>
          </a:p>
          <a:p>
            <a:pPr indent="-228600" lvl="1" marL="685800" rtl="0" algn="l">
              <a:lnSpc>
                <a:spcPct val="70000"/>
              </a:lnSpc>
              <a:spcBef>
                <a:spcPts val="500"/>
              </a:spcBef>
              <a:spcAft>
                <a:spcPts val="0"/>
              </a:spcAft>
              <a:buClr>
                <a:schemeClr val="dk1"/>
              </a:buClr>
              <a:buSzPts val="1860"/>
              <a:buChar char="•"/>
            </a:pPr>
            <a:r>
              <a:rPr lang="en-US" sz="1860">
                <a:latin typeface="Courier New"/>
                <a:ea typeface="Courier New"/>
                <a:cs typeface="Courier New"/>
                <a:sym typeface="Courier New"/>
              </a:rPr>
              <a:t>/lib/modules/&lt;kernel version&gt;/</a:t>
            </a:r>
            <a:endParaRPr/>
          </a:p>
          <a:p>
            <a:pPr indent="-228600" lvl="1" marL="685800" rtl="0" algn="l">
              <a:lnSpc>
                <a:spcPct val="70000"/>
              </a:lnSpc>
              <a:spcBef>
                <a:spcPts val="500"/>
              </a:spcBef>
              <a:spcAft>
                <a:spcPts val="0"/>
              </a:spcAft>
              <a:buClr>
                <a:schemeClr val="dk1"/>
              </a:buClr>
              <a:buSzPts val="1860"/>
              <a:buChar char="•"/>
            </a:pPr>
            <a:r>
              <a:rPr lang="en-US" sz="1860"/>
              <a:t>These can be inserted through modprobe</a:t>
            </a:r>
            <a:endParaRPr sz="1860"/>
          </a:p>
          <a:p>
            <a:pPr indent="-228600" lvl="2" marL="1143000" rtl="0" algn="l">
              <a:lnSpc>
                <a:spcPct val="70000"/>
              </a:lnSpc>
              <a:spcBef>
                <a:spcPts val="500"/>
              </a:spcBef>
              <a:spcAft>
                <a:spcPts val="0"/>
              </a:spcAft>
              <a:buClr>
                <a:schemeClr val="dk1"/>
              </a:buClr>
              <a:buSzPts val="1550"/>
              <a:buChar char="•"/>
            </a:pPr>
            <a:r>
              <a:rPr lang="en-US" sz="1550">
                <a:latin typeface="Courier New"/>
                <a:ea typeface="Courier New"/>
                <a:cs typeface="Courier New"/>
                <a:sym typeface="Courier New"/>
              </a:rPr>
              <a:t>modprobe </a:t>
            </a:r>
            <a:r>
              <a:rPr i="1" lang="en-US" sz="1550">
                <a:latin typeface="Courier New"/>
                <a:ea typeface="Courier New"/>
                <a:cs typeface="Courier New"/>
                <a:sym typeface="Courier New"/>
              </a:rPr>
              <a:t>module_name</a:t>
            </a:r>
            <a:endParaRPr i="1" sz="1550">
              <a:latin typeface="Courier New"/>
              <a:ea typeface="Courier New"/>
              <a:cs typeface="Courier New"/>
              <a:sym typeface="Courier New"/>
            </a:endParaRPr>
          </a:p>
          <a:p>
            <a:pPr indent="-228600" lvl="1" marL="685800" rtl="0" algn="l">
              <a:lnSpc>
                <a:spcPct val="70000"/>
              </a:lnSpc>
              <a:spcBef>
                <a:spcPts val="500"/>
              </a:spcBef>
              <a:spcAft>
                <a:spcPts val="0"/>
              </a:spcAft>
              <a:buClr>
                <a:schemeClr val="dk1"/>
              </a:buClr>
              <a:buSzPts val="1860"/>
              <a:buChar char="•"/>
            </a:pPr>
            <a:r>
              <a:rPr lang="en-US" sz="1860"/>
              <a:t>Contrary to insmod, modprobe handles </a:t>
            </a:r>
            <a:r>
              <a:rPr b="1" lang="en-US" sz="1860"/>
              <a:t>modules dependencies</a:t>
            </a:r>
            <a:endParaRPr/>
          </a:p>
          <a:p>
            <a:pPr indent="-228600" lvl="1" marL="685800" rtl="0" algn="l">
              <a:lnSpc>
                <a:spcPct val="70000"/>
              </a:lnSpc>
              <a:spcBef>
                <a:spcPts val="500"/>
              </a:spcBef>
              <a:spcAft>
                <a:spcPts val="0"/>
              </a:spcAft>
              <a:buClr>
                <a:schemeClr val="dk1"/>
              </a:buClr>
              <a:buSzPts val="1860"/>
              <a:buChar char="•"/>
            </a:pPr>
            <a:r>
              <a:rPr lang="en-US" sz="1860"/>
              <a:t>Dependency list generated in</a:t>
            </a:r>
            <a:endParaRPr/>
          </a:p>
          <a:p>
            <a:pPr indent="-228600" lvl="1" marL="685800" rtl="0" algn="l">
              <a:lnSpc>
                <a:spcPct val="70000"/>
              </a:lnSpc>
              <a:spcBef>
                <a:spcPts val="500"/>
              </a:spcBef>
              <a:spcAft>
                <a:spcPts val="0"/>
              </a:spcAft>
              <a:buClr>
                <a:schemeClr val="dk1"/>
              </a:buClr>
              <a:buSzPts val="1860"/>
              <a:buChar char="•"/>
            </a:pPr>
            <a:r>
              <a:rPr lang="en-US" sz="1860">
                <a:latin typeface="Courier New"/>
                <a:ea typeface="Courier New"/>
                <a:cs typeface="Courier New"/>
                <a:sym typeface="Courier New"/>
              </a:rPr>
              <a:t>/lib/modules/&lt;kernel version/modules.dep</a:t>
            </a:r>
            <a:endParaRPr sz="1860">
              <a:latin typeface="Courier New"/>
              <a:ea typeface="Courier New"/>
              <a:cs typeface="Courier New"/>
              <a:sym typeface="Courier New"/>
            </a:endParaRPr>
          </a:p>
          <a:p>
            <a:pPr indent="-228600" lvl="1" marL="685800" rtl="0" algn="l">
              <a:lnSpc>
                <a:spcPct val="70000"/>
              </a:lnSpc>
              <a:spcBef>
                <a:spcPts val="500"/>
              </a:spcBef>
              <a:spcAft>
                <a:spcPts val="0"/>
              </a:spcAft>
              <a:buClr>
                <a:schemeClr val="dk1"/>
              </a:buClr>
              <a:buSzPts val="1860"/>
              <a:buChar char="•"/>
            </a:pPr>
            <a:r>
              <a:rPr lang="en-US" sz="1860"/>
              <a:t>Remove using modprobe </a:t>
            </a:r>
            <a:endParaRPr/>
          </a:p>
          <a:p>
            <a:pPr indent="-228600" lvl="2" marL="1143000" rtl="0" algn="l">
              <a:lnSpc>
                <a:spcPct val="70000"/>
              </a:lnSpc>
              <a:spcBef>
                <a:spcPts val="500"/>
              </a:spcBef>
              <a:spcAft>
                <a:spcPts val="0"/>
              </a:spcAft>
              <a:buClr>
                <a:schemeClr val="dk1"/>
              </a:buClr>
              <a:buSzPts val="1395"/>
              <a:buChar char="•"/>
            </a:pPr>
            <a:r>
              <a:rPr lang="en-US" sz="1395">
                <a:latin typeface="Courier New"/>
                <a:ea typeface="Courier New"/>
                <a:cs typeface="Courier New"/>
                <a:sym typeface="Courier New"/>
              </a:rPr>
              <a:t>modprobe -r </a:t>
            </a:r>
            <a:r>
              <a:rPr i="1" lang="en-US" sz="1395">
                <a:latin typeface="Courier New"/>
                <a:ea typeface="Courier New"/>
                <a:cs typeface="Courier New"/>
                <a:sym typeface="Courier New"/>
              </a:rPr>
              <a:t>module_name</a:t>
            </a:r>
            <a:endParaRPr i="1" sz="1395">
              <a:latin typeface="Courier New"/>
              <a:ea typeface="Courier New"/>
              <a:cs typeface="Courier New"/>
              <a:sym typeface="Courier New"/>
            </a:endParaRPr>
          </a:p>
          <a:p>
            <a:pPr indent="-90804" lvl="0" marL="228600" rtl="0" algn="l">
              <a:lnSpc>
                <a:spcPct val="70000"/>
              </a:lnSpc>
              <a:spcBef>
                <a:spcPts val="1000"/>
              </a:spcBef>
              <a:spcAft>
                <a:spcPts val="0"/>
              </a:spcAft>
              <a:buClr>
                <a:schemeClr val="dk1"/>
              </a:buClr>
              <a:buSzPts val="2170"/>
              <a:buNone/>
            </a:pPr>
            <a:r>
              <a:t/>
            </a:r>
            <a:endParaRPr sz="217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What Functions Can I call?</a:t>
            </a:r>
            <a:endParaRPr/>
          </a:p>
        </p:txBody>
      </p:sp>
      <p:sp>
        <p:nvSpPr>
          <p:cNvPr id="432" name="Google Shape;432;p5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2800"/>
              <a:buChar char="•"/>
            </a:pPr>
            <a:r>
              <a:rPr lang="en-US"/>
              <a:t>Module is linked against the entire kernel</a:t>
            </a:r>
            <a:endParaRPr/>
          </a:p>
          <a:p>
            <a:pPr indent="-228600" lvl="0" marL="228600" rtl="0" algn="l">
              <a:lnSpc>
                <a:spcPct val="80000"/>
              </a:lnSpc>
              <a:spcBef>
                <a:spcPts val="1000"/>
              </a:spcBef>
              <a:spcAft>
                <a:spcPts val="0"/>
              </a:spcAft>
              <a:buClr>
                <a:schemeClr val="dk1"/>
              </a:buClr>
              <a:buSzPts val="2800"/>
              <a:buChar char="•"/>
            </a:pPr>
            <a:r>
              <a:rPr lang="en-US"/>
              <a:t>Module has visibility of all kernel</a:t>
            </a:r>
            <a:endParaRPr/>
          </a:p>
          <a:p>
            <a:pPr indent="-228600" lvl="1" marL="685800" rtl="0" algn="l">
              <a:lnSpc>
                <a:spcPct val="80000"/>
              </a:lnSpc>
              <a:spcBef>
                <a:spcPts val="500"/>
              </a:spcBef>
              <a:spcAft>
                <a:spcPts val="0"/>
              </a:spcAft>
              <a:buClr>
                <a:schemeClr val="dk1"/>
              </a:buClr>
              <a:buSzPts val="2400"/>
              <a:buChar char="•"/>
            </a:pPr>
            <a:r>
              <a:rPr lang="en-US"/>
              <a:t>Global variables</a:t>
            </a:r>
            <a:endParaRPr/>
          </a:p>
          <a:p>
            <a:pPr indent="-228600" lvl="1" marL="685800" rtl="0" algn="l">
              <a:lnSpc>
                <a:spcPct val="80000"/>
              </a:lnSpc>
              <a:spcBef>
                <a:spcPts val="500"/>
              </a:spcBef>
              <a:spcAft>
                <a:spcPts val="0"/>
              </a:spcAft>
              <a:buClr>
                <a:schemeClr val="dk1"/>
              </a:buClr>
              <a:buSzPts val="2400"/>
              <a:buChar char="•"/>
            </a:pPr>
            <a:r>
              <a:rPr lang="en-US"/>
              <a:t>Exported functions</a:t>
            </a:r>
            <a:endParaRPr/>
          </a:p>
          <a:p>
            <a:pPr indent="-228600" lvl="0" marL="228600" rtl="0" algn="l">
              <a:lnSpc>
                <a:spcPct val="80000"/>
              </a:lnSpc>
              <a:spcBef>
                <a:spcPts val="1000"/>
              </a:spcBef>
              <a:spcAft>
                <a:spcPts val="0"/>
              </a:spcAft>
              <a:buClr>
                <a:schemeClr val="dk1"/>
              </a:buClr>
              <a:buSzPts val="2800"/>
              <a:buChar char="•"/>
            </a:pPr>
            <a:r>
              <a:rPr lang="en-US"/>
              <a:t>Kernel symbols table at</a:t>
            </a:r>
            <a:endParaRPr/>
          </a:p>
          <a:p>
            <a:pPr indent="-228600" lvl="1" marL="685800" rtl="0" algn="l">
              <a:lnSpc>
                <a:spcPct val="80000"/>
              </a:lnSpc>
              <a:spcBef>
                <a:spcPts val="500"/>
              </a:spcBef>
              <a:spcAft>
                <a:spcPts val="0"/>
              </a:spcAft>
              <a:buClr>
                <a:schemeClr val="dk1"/>
              </a:buClr>
              <a:buSzPts val="2400"/>
              <a:buChar char="•"/>
            </a:pPr>
            <a:r>
              <a:rPr lang="en-US">
                <a:latin typeface="Courier New"/>
                <a:ea typeface="Courier New"/>
                <a:cs typeface="Courier New"/>
                <a:sym typeface="Courier New"/>
              </a:rPr>
              <a:t>/proc/kallsyms</a:t>
            </a:r>
            <a:endParaRPr>
              <a:latin typeface="Courier New"/>
              <a:ea typeface="Courier New"/>
              <a:cs typeface="Courier New"/>
              <a:sym typeface="Courier New"/>
            </a:endParaRPr>
          </a:p>
          <a:p>
            <a:pPr indent="-228600" lvl="1" marL="685800" rtl="0" algn="l">
              <a:lnSpc>
                <a:spcPct val="80000"/>
              </a:lnSpc>
              <a:spcBef>
                <a:spcPts val="500"/>
              </a:spcBef>
              <a:spcAft>
                <a:spcPts val="0"/>
              </a:spcAft>
              <a:buClr>
                <a:schemeClr val="dk1"/>
              </a:buClr>
              <a:buSzPts val="2400"/>
              <a:buChar char="•"/>
            </a:pPr>
            <a:r>
              <a:rPr lang="en-US">
                <a:latin typeface="Courier New"/>
                <a:ea typeface="Courier New"/>
                <a:cs typeface="Courier New"/>
                <a:sym typeface="Courier New"/>
              </a:rPr>
              <a:t>/boot/System.map*</a:t>
            </a:r>
            <a:endParaRPr/>
          </a:p>
          <a:p>
            <a:pPr indent="0" lvl="0" marL="0" rtl="0" algn="l">
              <a:lnSpc>
                <a:spcPct val="80000"/>
              </a:lnSpc>
              <a:spcBef>
                <a:spcPts val="1000"/>
              </a:spcBef>
              <a:spcAft>
                <a:spcPts val="0"/>
              </a:spcAft>
              <a:buClr>
                <a:schemeClr val="dk1"/>
              </a:buClr>
              <a:buSzPts val="2800"/>
              <a:buNone/>
            </a:pPr>
            <a:r>
              <a:t/>
            </a:r>
            <a:endParaRPr>
              <a:latin typeface="Courier New"/>
              <a:ea typeface="Courier New"/>
              <a:cs typeface="Courier New"/>
              <a:sym typeface="Courier New"/>
            </a:endParaRPr>
          </a:p>
          <a:p>
            <a:pPr indent="-228600" lvl="0" marL="228600" rtl="0" algn="l">
              <a:lnSpc>
                <a:spcPct val="80000"/>
              </a:lnSpc>
              <a:spcBef>
                <a:spcPts val="1000"/>
              </a:spcBef>
              <a:spcAft>
                <a:spcPts val="0"/>
              </a:spcAft>
              <a:buClr>
                <a:schemeClr val="dk1"/>
              </a:buClr>
              <a:buSzPts val="2800"/>
              <a:buChar char="•"/>
            </a:pPr>
            <a:r>
              <a:rPr b="1" lang="en-US"/>
              <a:t>Is there a libc? No! </a:t>
            </a:r>
            <a:endParaRPr/>
          </a:p>
          <a:p>
            <a:pPr indent="-228600" lvl="1" marL="685800" rtl="0" algn="l">
              <a:lnSpc>
                <a:spcPct val="80000"/>
              </a:lnSpc>
              <a:spcBef>
                <a:spcPts val="500"/>
              </a:spcBef>
              <a:spcAft>
                <a:spcPts val="0"/>
              </a:spcAft>
              <a:buClr>
                <a:schemeClr val="dk1"/>
              </a:buClr>
              <a:buSzPts val="2400"/>
              <a:buChar char="•"/>
            </a:pPr>
            <a:r>
              <a:rPr b="1" lang="en-US"/>
              <a:t>But most of the same functions are available</a:t>
            </a:r>
            <a:endParaRPr/>
          </a:p>
          <a:p>
            <a:pPr indent="-50800" lvl="0" marL="228600" rtl="0" algn="l">
              <a:lnSpc>
                <a:spcPct val="80000"/>
              </a:lnSpc>
              <a:spcBef>
                <a:spcPts val="1000"/>
              </a:spcBef>
              <a:spcAft>
                <a:spcPts val="0"/>
              </a:spcAft>
              <a:buClr>
                <a:schemeClr val="dk1"/>
              </a:buClr>
              <a:buSzPts val="28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How to Make a Function Callable?</a:t>
            </a:r>
            <a:endParaRPr/>
          </a:p>
        </p:txBody>
      </p:sp>
      <p:sp>
        <p:nvSpPr>
          <p:cNvPr id="439" name="Google Shape;439;p5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latin typeface="Courier New"/>
                <a:ea typeface="Courier New"/>
                <a:cs typeface="Courier New"/>
                <a:sym typeface="Courier New"/>
              </a:rPr>
              <a:t>EXPORT_SYMBOL(name);</a:t>
            </a:r>
            <a:endParaRPr/>
          </a:p>
          <a:p>
            <a:pPr indent="-228600" lvl="0" marL="228600" rtl="0" algn="l">
              <a:lnSpc>
                <a:spcPct val="90000"/>
              </a:lnSpc>
              <a:spcBef>
                <a:spcPts val="1000"/>
              </a:spcBef>
              <a:spcAft>
                <a:spcPts val="0"/>
              </a:spcAft>
              <a:buClr>
                <a:schemeClr val="dk1"/>
              </a:buClr>
              <a:buSzPts val="2800"/>
              <a:buChar char="•"/>
            </a:pPr>
            <a:r>
              <a:rPr lang="en-US">
                <a:latin typeface="Courier New"/>
                <a:ea typeface="Courier New"/>
                <a:cs typeface="Courier New"/>
                <a:sym typeface="Courier New"/>
              </a:rPr>
              <a:t>EXPORT_SYMBOL_GPL(name);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0"/>
          <p:cNvSpPr txBox="1"/>
          <p:nvPr>
            <p:ph type="title"/>
          </p:nvPr>
        </p:nvSpPr>
        <p:spPr>
          <a:xfrm>
            <a:off x="628650" y="365126"/>
            <a:ext cx="851535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ourier New"/>
              <a:buNone/>
            </a:pPr>
            <a:r>
              <a:rPr lang="en-US" sz="3600">
                <a:latin typeface="Courier New"/>
                <a:ea typeface="Courier New"/>
                <a:cs typeface="Courier New"/>
                <a:sym typeface="Courier New"/>
              </a:rPr>
              <a:t>printk()</a:t>
            </a:r>
            <a:r>
              <a:rPr lang="en-US" sz="3600"/>
              <a:t>: </a:t>
            </a:r>
            <a:r>
              <a:rPr lang="en-US"/>
              <a:t>Linux Kernel’s </a:t>
            </a:r>
            <a:r>
              <a:rPr lang="en-US" sz="3600">
                <a:latin typeface="Courier New"/>
                <a:ea typeface="Courier New"/>
                <a:cs typeface="Courier New"/>
                <a:sym typeface="Courier New"/>
              </a:rPr>
              <a:t>printf()</a:t>
            </a:r>
            <a:endParaRPr>
              <a:latin typeface="Courier New"/>
              <a:ea typeface="Courier New"/>
              <a:cs typeface="Courier New"/>
              <a:sym typeface="Courier New"/>
            </a:endParaRPr>
          </a:p>
        </p:txBody>
      </p:sp>
      <p:sp>
        <p:nvSpPr>
          <p:cNvPr id="446" name="Google Shape;446;p60"/>
          <p:cNvSpPr txBox="1"/>
          <p:nvPr>
            <p:ph idx="1" type="body"/>
          </p:nvPr>
        </p:nvSpPr>
        <p:spPr>
          <a:xfrm>
            <a:off x="628650" y="1825624"/>
            <a:ext cx="7886700" cy="4767681"/>
          </a:xfrm>
          <a:prstGeom prst="rect">
            <a:avLst/>
          </a:prstGeom>
          <a:noFill/>
          <a:ln>
            <a:noFill/>
          </a:ln>
        </p:spPr>
        <p:txBody>
          <a:bodyPr anchorCtr="0" anchor="t" bIns="45700" lIns="91425" spcFirstLastPara="1" rIns="91425" wrap="square" tIns="45700">
            <a:noAutofit/>
          </a:bodyPr>
          <a:lstStyle/>
          <a:p>
            <a:pPr indent="-228600" lvl="0" marL="228600" rtl="0" algn="l">
              <a:lnSpc>
                <a:spcPct val="70000"/>
              </a:lnSpc>
              <a:spcBef>
                <a:spcPts val="0"/>
              </a:spcBef>
              <a:spcAft>
                <a:spcPts val="0"/>
              </a:spcAft>
              <a:buClr>
                <a:schemeClr val="dk1"/>
              </a:buClr>
              <a:buSzPts val="2170"/>
              <a:buChar char="•"/>
            </a:pPr>
            <a:r>
              <a:rPr lang="en-US" sz="2170"/>
              <a:t>Same function arguments as </a:t>
            </a:r>
            <a:r>
              <a:rPr lang="en-US" sz="2170">
                <a:latin typeface="Courier New"/>
                <a:ea typeface="Courier New"/>
                <a:cs typeface="Courier New"/>
                <a:sym typeface="Courier New"/>
              </a:rPr>
              <a:t>printf()</a:t>
            </a:r>
            <a:endParaRPr/>
          </a:p>
          <a:p>
            <a:pPr indent="-228600" lvl="1" marL="685800" rtl="0" algn="l">
              <a:lnSpc>
                <a:spcPct val="70000"/>
              </a:lnSpc>
              <a:spcBef>
                <a:spcPts val="500"/>
              </a:spcBef>
              <a:spcAft>
                <a:spcPts val="0"/>
              </a:spcAft>
              <a:buClr>
                <a:schemeClr val="dk1"/>
              </a:buClr>
              <a:buSzPts val="1860"/>
              <a:buChar char="•"/>
            </a:pPr>
            <a:r>
              <a:rPr lang="en-US" sz="1860">
                <a:latin typeface="Courier New"/>
                <a:ea typeface="Courier New"/>
                <a:cs typeface="Courier New"/>
                <a:sym typeface="Courier New"/>
              </a:rPr>
              <a:t>int printk(const char * fmt, ...);</a:t>
            </a:r>
            <a:endParaRPr sz="1860">
              <a:latin typeface="Courier New"/>
              <a:ea typeface="Courier New"/>
              <a:cs typeface="Courier New"/>
              <a:sym typeface="Courier New"/>
            </a:endParaRPr>
          </a:p>
          <a:p>
            <a:pPr indent="-228600" lvl="1" marL="685800" rtl="0" algn="l">
              <a:lnSpc>
                <a:spcPct val="70000"/>
              </a:lnSpc>
              <a:spcBef>
                <a:spcPts val="500"/>
              </a:spcBef>
              <a:spcAft>
                <a:spcPts val="0"/>
              </a:spcAft>
              <a:buClr>
                <a:schemeClr val="dk1"/>
              </a:buClr>
              <a:buSzPts val="1860"/>
              <a:buChar char="•"/>
            </a:pPr>
            <a:r>
              <a:rPr lang="en-US" sz="1860"/>
              <a:t>But the first argument is prefixed by the print’s priority (</a:t>
            </a:r>
            <a:r>
              <a:rPr b="1" lang="en-US" sz="1860"/>
              <a:t>loglevel</a:t>
            </a:r>
            <a:r>
              <a:rPr lang="en-US" sz="1860"/>
              <a:t>)</a:t>
            </a:r>
            <a:endParaRPr/>
          </a:p>
          <a:p>
            <a:pPr indent="-228600" lvl="2" marL="1143000" rtl="0" algn="l">
              <a:lnSpc>
                <a:spcPct val="70000"/>
              </a:lnSpc>
              <a:spcBef>
                <a:spcPts val="500"/>
              </a:spcBef>
              <a:spcAft>
                <a:spcPts val="0"/>
              </a:spcAft>
              <a:buClr>
                <a:schemeClr val="dk1"/>
              </a:buClr>
              <a:buSzPts val="1550"/>
              <a:buChar char="•"/>
            </a:pPr>
            <a:r>
              <a:rPr lang="en-US" sz="1550"/>
              <a:t>KERN_EMERG, KERN_ALERT, KERN_CIRT, KERN_ERR, KERN_WARNING, KERN_NOTICE, KERN_INFO, KERN_DEBUG</a:t>
            </a:r>
            <a:endParaRPr/>
          </a:p>
          <a:p>
            <a:pPr indent="-228600" lvl="0" marL="228600" rtl="0" algn="l">
              <a:lnSpc>
                <a:spcPct val="70000"/>
              </a:lnSpc>
              <a:spcBef>
                <a:spcPts val="1000"/>
              </a:spcBef>
              <a:spcAft>
                <a:spcPts val="0"/>
              </a:spcAft>
              <a:buClr>
                <a:schemeClr val="dk1"/>
              </a:buClr>
              <a:buSzPts val="2170"/>
              <a:buChar char="•"/>
            </a:pPr>
            <a:r>
              <a:rPr lang="en-US" sz="2170">
                <a:latin typeface="Courier New"/>
                <a:ea typeface="Courier New"/>
                <a:cs typeface="Courier New"/>
                <a:sym typeface="Courier New"/>
              </a:rPr>
              <a:t>printf()</a:t>
            </a:r>
            <a:r>
              <a:rPr lang="en-US" sz="2170"/>
              <a:t> output is a console/shell</a:t>
            </a:r>
            <a:endParaRPr/>
          </a:p>
          <a:p>
            <a:pPr indent="-228600" lvl="0" marL="228600" rtl="0" algn="l">
              <a:lnSpc>
                <a:spcPct val="70000"/>
              </a:lnSpc>
              <a:spcBef>
                <a:spcPts val="1000"/>
              </a:spcBef>
              <a:spcAft>
                <a:spcPts val="0"/>
              </a:spcAft>
              <a:buClr>
                <a:schemeClr val="dk1"/>
              </a:buClr>
              <a:buSzPts val="2170"/>
              <a:buChar char="•"/>
            </a:pPr>
            <a:r>
              <a:rPr lang="en-US" sz="2170">
                <a:latin typeface="Courier New"/>
                <a:ea typeface="Courier New"/>
                <a:cs typeface="Courier New"/>
                <a:sym typeface="Courier New"/>
              </a:rPr>
              <a:t>printk()</a:t>
            </a:r>
            <a:r>
              <a:rPr lang="en-US" sz="2170"/>
              <a:t> output is the kernel log </a:t>
            </a:r>
            <a:endParaRPr/>
          </a:p>
          <a:p>
            <a:pPr indent="-228600" lvl="1" marL="685800" rtl="0" algn="l">
              <a:lnSpc>
                <a:spcPct val="70000"/>
              </a:lnSpc>
              <a:spcBef>
                <a:spcPts val="500"/>
              </a:spcBef>
              <a:spcAft>
                <a:spcPts val="0"/>
              </a:spcAft>
              <a:buClr>
                <a:schemeClr val="dk1"/>
              </a:buClr>
              <a:buSzPts val="1860"/>
              <a:buChar char="•"/>
            </a:pPr>
            <a:r>
              <a:rPr lang="en-US" sz="1860"/>
              <a:t>Based on the print’s priority the message may or may not appear on your console</a:t>
            </a:r>
            <a:endParaRPr/>
          </a:p>
          <a:p>
            <a:pPr indent="-228600" lvl="0" marL="228600" rtl="0" algn="l">
              <a:lnSpc>
                <a:spcPct val="70000"/>
              </a:lnSpc>
              <a:spcBef>
                <a:spcPts val="1000"/>
              </a:spcBef>
              <a:spcAft>
                <a:spcPts val="0"/>
              </a:spcAft>
              <a:buClr>
                <a:schemeClr val="dk1"/>
              </a:buClr>
              <a:buSzPts val="2170"/>
              <a:buChar char="•"/>
            </a:pPr>
            <a:r>
              <a:rPr lang="en-US" sz="2170"/>
              <a:t>Live stream of the log</a:t>
            </a:r>
            <a:endParaRPr/>
          </a:p>
          <a:p>
            <a:pPr indent="-228600" lvl="1" marL="685800" rtl="0" algn="l">
              <a:lnSpc>
                <a:spcPct val="70000"/>
              </a:lnSpc>
              <a:spcBef>
                <a:spcPts val="500"/>
              </a:spcBef>
              <a:spcAft>
                <a:spcPts val="0"/>
              </a:spcAft>
              <a:buClr>
                <a:schemeClr val="dk1"/>
              </a:buClr>
              <a:buSzPts val="1860"/>
              <a:buChar char="•"/>
            </a:pPr>
            <a:r>
              <a:rPr lang="en-US" sz="1860">
                <a:latin typeface="Courier New"/>
                <a:ea typeface="Courier New"/>
                <a:cs typeface="Courier New"/>
                <a:sym typeface="Courier New"/>
              </a:rPr>
              <a:t>/dev/kmsg</a:t>
            </a:r>
            <a:endParaRPr sz="1860">
              <a:latin typeface="Courier New"/>
              <a:ea typeface="Courier New"/>
              <a:cs typeface="Courier New"/>
              <a:sym typeface="Courier New"/>
            </a:endParaRPr>
          </a:p>
          <a:p>
            <a:pPr indent="-228600" lvl="0" marL="228600" rtl="0" algn="l">
              <a:lnSpc>
                <a:spcPct val="70000"/>
              </a:lnSpc>
              <a:spcBef>
                <a:spcPts val="1000"/>
              </a:spcBef>
              <a:spcAft>
                <a:spcPts val="0"/>
              </a:spcAft>
              <a:buClr>
                <a:schemeClr val="dk1"/>
              </a:buClr>
              <a:buSzPts val="2170"/>
              <a:buChar char="•"/>
            </a:pPr>
            <a:r>
              <a:rPr lang="en-US" sz="2170"/>
              <a:t>Klogd and syslogd write the log to </a:t>
            </a:r>
            <a:endParaRPr/>
          </a:p>
          <a:p>
            <a:pPr indent="-228600" lvl="1" marL="685800" rtl="0" algn="l">
              <a:lnSpc>
                <a:spcPct val="70000"/>
              </a:lnSpc>
              <a:spcBef>
                <a:spcPts val="500"/>
              </a:spcBef>
              <a:spcAft>
                <a:spcPts val="0"/>
              </a:spcAft>
              <a:buClr>
                <a:schemeClr val="dk1"/>
              </a:buClr>
              <a:buSzPts val="1860"/>
              <a:buChar char="•"/>
            </a:pPr>
            <a:r>
              <a:rPr lang="en-US" sz="1860">
                <a:latin typeface="Courier New"/>
                <a:ea typeface="Courier New"/>
                <a:cs typeface="Courier New"/>
                <a:sym typeface="Courier New"/>
              </a:rPr>
              <a:t>/var/log/messages</a:t>
            </a:r>
            <a:endParaRPr/>
          </a:p>
          <a:p>
            <a:pPr indent="-228600" lvl="1" marL="685800" rtl="0" algn="l">
              <a:lnSpc>
                <a:spcPct val="70000"/>
              </a:lnSpc>
              <a:spcBef>
                <a:spcPts val="500"/>
              </a:spcBef>
              <a:spcAft>
                <a:spcPts val="0"/>
              </a:spcAft>
              <a:buClr>
                <a:schemeClr val="dk1"/>
              </a:buClr>
              <a:buSzPts val="1860"/>
              <a:buChar char="•"/>
            </a:pPr>
            <a:r>
              <a:rPr lang="en-US" sz="1860">
                <a:latin typeface="Courier New"/>
                <a:ea typeface="Courier New"/>
                <a:cs typeface="Courier New"/>
                <a:sym typeface="Courier New"/>
              </a:rPr>
              <a:t>/var/log/kern.log</a:t>
            </a:r>
            <a:endParaRPr/>
          </a:p>
          <a:p>
            <a:pPr indent="-228600" lvl="0" marL="228600" rtl="0" algn="l">
              <a:lnSpc>
                <a:spcPct val="70000"/>
              </a:lnSpc>
              <a:spcBef>
                <a:spcPts val="1000"/>
              </a:spcBef>
              <a:spcAft>
                <a:spcPts val="0"/>
              </a:spcAft>
              <a:buClr>
                <a:schemeClr val="dk1"/>
              </a:buClr>
              <a:buSzPts val="2170"/>
              <a:buChar char="•"/>
            </a:pPr>
            <a:r>
              <a:rPr lang="en-US" sz="2170"/>
              <a:t>Additionally</a:t>
            </a:r>
            <a:endParaRPr/>
          </a:p>
          <a:p>
            <a:pPr indent="0" lvl="1" marL="457200" rtl="0" algn="l">
              <a:lnSpc>
                <a:spcPct val="70000"/>
              </a:lnSpc>
              <a:spcBef>
                <a:spcPts val="500"/>
              </a:spcBef>
              <a:spcAft>
                <a:spcPts val="0"/>
              </a:spcAft>
              <a:buClr>
                <a:schemeClr val="dk1"/>
              </a:buClr>
              <a:buSzPts val="1860"/>
              <a:buNone/>
            </a:pPr>
            <a:r>
              <a:rPr lang="en-US" sz="1860">
                <a:latin typeface="Courier New"/>
                <a:ea typeface="Courier New"/>
                <a:cs typeface="Courier New"/>
                <a:sym typeface="Courier New"/>
              </a:rPr>
              <a:t>$ dmesg</a:t>
            </a:r>
            <a:endParaRPr sz="1860">
              <a:latin typeface="Courier New"/>
              <a:ea typeface="Courier New"/>
              <a:cs typeface="Courier New"/>
              <a:sym typeface="Courier New"/>
            </a:endParaRPr>
          </a:p>
          <a:p>
            <a:pPr indent="-90804" lvl="0" marL="228600" rtl="0" algn="l">
              <a:lnSpc>
                <a:spcPct val="70000"/>
              </a:lnSpc>
              <a:spcBef>
                <a:spcPts val="1000"/>
              </a:spcBef>
              <a:spcAft>
                <a:spcPts val="0"/>
              </a:spcAft>
              <a:buClr>
                <a:schemeClr val="dk1"/>
              </a:buClr>
              <a:buSzPts val="2170"/>
              <a:buNone/>
            </a:pPr>
            <a:r>
              <a:t/>
            </a:r>
            <a:endParaRPr sz="217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7"/>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Interfaces to Linux</a:t>
            </a:r>
            <a:endParaRPr/>
          </a:p>
        </p:txBody>
      </p:sp>
      <p:sp>
        <p:nvSpPr>
          <p:cNvPr id="121" name="Google Shape;121;p17"/>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22" name="Google Shape;122;p17"/>
          <p:cNvPicPr preferRelativeResize="0"/>
          <p:nvPr/>
        </p:nvPicPr>
        <p:blipFill rotWithShape="1">
          <a:blip r:embed="rId3">
            <a:alphaModFix/>
          </a:blip>
          <a:srcRect b="0" l="0" r="0" t="0"/>
          <a:stretch/>
        </p:blipFill>
        <p:spPr>
          <a:xfrm>
            <a:off x="638193" y="1825625"/>
            <a:ext cx="7867614" cy="3976253"/>
          </a:xfrm>
          <a:prstGeom prst="rect">
            <a:avLst/>
          </a:prstGeom>
          <a:noFill/>
          <a:ln>
            <a:noFill/>
          </a:ln>
        </p:spPr>
      </p:pic>
      <p:sp>
        <p:nvSpPr>
          <p:cNvPr id="123" name="Google Shape;123;p17"/>
          <p:cNvSpPr txBox="1"/>
          <p:nvPr/>
        </p:nvSpPr>
        <p:spPr>
          <a:xfrm>
            <a:off x="2433466" y="5942567"/>
            <a:ext cx="4277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Layers in a Linux Systems (MOS Figure 10-1)</a:t>
            </a:r>
            <a:endParaRPr/>
          </a:p>
        </p:txBody>
      </p:sp>
      <p:sp>
        <p:nvSpPr>
          <p:cNvPr id="124" name="Google Shape;124;p17"/>
          <p:cNvSpPr txBox="1"/>
          <p:nvPr/>
        </p:nvSpPr>
        <p:spPr>
          <a:xfrm>
            <a:off x="4937760" y="4234376"/>
            <a:ext cx="767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kernel</a:t>
            </a:r>
            <a:endParaRPr/>
          </a:p>
        </p:txBody>
      </p:sp>
      <p:sp>
        <p:nvSpPr>
          <p:cNvPr id="125" name="Google Shape;125;p17"/>
          <p:cNvSpPr txBox="1"/>
          <p:nvPr/>
        </p:nvSpPr>
        <p:spPr>
          <a:xfrm>
            <a:off x="4638653" y="3566159"/>
            <a:ext cx="1104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(e.g., libc)</a:t>
            </a:r>
            <a:endParaRPr/>
          </a:p>
        </p:txBody>
      </p:sp>
      <p:sp>
        <p:nvSpPr>
          <p:cNvPr id="126" name="Google Shape;126;p17"/>
          <p:cNvSpPr/>
          <p:nvPr/>
        </p:nvSpPr>
        <p:spPr>
          <a:xfrm>
            <a:off x="653183" y="5020154"/>
            <a:ext cx="6819000" cy="736200"/>
          </a:xfrm>
          <a:prstGeom prst="rect">
            <a:avLst/>
          </a:prstGeom>
          <a:solidFill>
            <a:srgbClr val="FF0000">
              <a:alpha val="1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 name="Google Shape;127;p17"/>
          <p:cNvSpPr/>
          <p:nvPr/>
        </p:nvSpPr>
        <p:spPr>
          <a:xfrm>
            <a:off x="2180650" y="1843550"/>
            <a:ext cx="3918900" cy="990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8"/>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Interacting with Linux</a:t>
            </a:r>
            <a:endParaRPr/>
          </a:p>
        </p:txBody>
      </p:sp>
      <p:sp>
        <p:nvSpPr>
          <p:cNvPr id="134" name="Google Shape;134;p18"/>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Graphical User Interface (GUI)</a:t>
            </a:r>
            <a:endParaRPr/>
          </a:p>
          <a:p>
            <a:pPr indent="-228600" lvl="1" marL="685800" rtl="0" algn="l">
              <a:lnSpc>
                <a:spcPct val="90000"/>
              </a:lnSpc>
              <a:spcBef>
                <a:spcPts val="500"/>
              </a:spcBef>
              <a:spcAft>
                <a:spcPts val="0"/>
              </a:spcAft>
              <a:buClr>
                <a:schemeClr val="dk1"/>
              </a:buClr>
              <a:buSzPts val="2400"/>
              <a:buChar char="•"/>
            </a:pPr>
            <a:r>
              <a:rPr lang="en-US"/>
              <a:t>X11</a:t>
            </a:r>
            <a:endParaRPr/>
          </a:p>
          <a:p>
            <a:pPr indent="-228600" lvl="0" marL="228600" rtl="0" algn="l">
              <a:lnSpc>
                <a:spcPct val="90000"/>
              </a:lnSpc>
              <a:spcBef>
                <a:spcPts val="1000"/>
              </a:spcBef>
              <a:spcAft>
                <a:spcPts val="0"/>
              </a:spcAft>
              <a:buClr>
                <a:schemeClr val="dk1"/>
              </a:buClr>
              <a:buSzPts val="2800"/>
              <a:buChar char="•"/>
            </a:pPr>
            <a:r>
              <a:rPr lang="en-US"/>
              <a:t>Shell</a:t>
            </a:r>
            <a:endParaRPr/>
          </a:p>
          <a:p>
            <a:pPr indent="-228600" lvl="1" marL="685800" rtl="0" algn="l">
              <a:lnSpc>
                <a:spcPct val="90000"/>
              </a:lnSpc>
              <a:spcBef>
                <a:spcPts val="500"/>
              </a:spcBef>
              <a:spcAft>
                <a:spcPts val="0"/>
              </a:spcAft>
              <a:buClr>
                <a:schemeClr val="dk1"/>
              </a:buClr>
              <a:buSzPts val="2400"/>
              <a:buChar char="•"/>
            </a:pPr>
            <a:r>
              <a:rPr lang="en-US"/>
              <a:t>Bourne</a:t>
            </a:r>
            <a:endParaRPr/>
          </a:p>
          <a:p>
            <a:pPr indent="-228600" lvl="1" marL="685800" rtl="0" algn="l">
              <a:lnSpc>
                <a:spcPct val="90000"/>
              </a:lnSpc>
              <a:spcBef>
                <a:spcPts val="500"/>
              </a:spcBef>
              <a:spcAft>
                <a:spcPts val="0"/>
              </a:spcAft>
              <a:buClr>
                <a:schemeClr val="dk1"/>
              </a:buClr>
              <a:buSzPts val="2400"/>
              <a:buChar char="•"/>
            </a:pPr>
            <a:r>
              <a:rPr lang="en-US"/>
              <a:t>bash (Bourne Again SHell)</a:t>
            </a:r>
            <a:endParaRPr/>
          </a:p>
          <a:p>
            <a:pPr indent="-228600" lvl="1" marL="685800" rtl="0" algn="l">
              <a:lnSpc>
                <a:spcPct val="90000"/>
              </a:lnSpc>
              <a:spcBef>
                <a:spcPts val="500"/>
              </a:spcBef>
              <a:spcAft>
                <a:spcPts val="0"/>
              </a:spcAft>
              <a:buClr>
                <a:schemeClr val="dk1"/>
              </a:buClr>
              <a:buSzPts val="2400"/>
              <a:buChar char="•"/>
            </a:pPr>
            <a:r>
              <a:rPr lang="en-US"/>
              <a:t>ksh</a:t>
            </a:r>
            <a:endParaRPr/>
          </a:p>
          <a:p>
            <a:pPr indent="-228600" lvl="1" marL="685800" rtl="0" algn="l">
              <a:lnSpc>
                <a:spcPct val="90000"/>
              </a:lnSpc>
              <a:spcBef>
                <a:spcPts val="500"/>
              </a:spcBef>
              <a:spcAft>
                <a:spcPts val="0"/>
              </a:spcAft>
              <a:buClr>
                <a:schemeClr val="dk1"/>
              </a:buClr>
              <a:buSzPts val="2400"/>
              <a:buChar char="•"/>
            </a:pPr>
            <a:r>
              <a:rPr lang="en-US"/>
              <a:t>csh</a:t>
            </a:r>
            <a:endParaRPr/>
          </a:p>
          <a:p>
            <a:pPr indent="-228600" lvl="1" marL="685800" rtl="0" algn="l">
              <a:lnSpc>
                <a:spcPct val="90000"/>
              </a:lnSpc>
              <a:spcBef>
                <a:spcPts val="500"/>
              </a:spcBef>
              <a:spcAft>
                <a:spcPts val="0"/>
              </a:spcAft>
              <a:buClr>
                <a:schemeClr val="dk1"/>
              </a:buClr>
              <a:buSzPts val="2400"/>
              <a:buChar char="•"/>
            </a:pPr>
            <a:r>
              <a:rPr lang="en-US"/>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9"/>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Interfaces to Linux</a:t>
            </a:r>
            <a:endParaRPr/>
          </a:p>
        </p:txBody>
      </p:sp>
      <p:sp>
        <p:nvSpPr>
          <p:cNvPr id="141" name="Google Shape;141;p19"/>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42" name="Google Shape;142;p19"/>
          <p:cNvPicPr preferRelativeResize="0"/>
          <p:nvPr/>
        </p:nvPicPr>
        <p:blipFill rotWithShape="1">
          <a:blip r:embed="rId3">
            <a:alphaModFix/>
          </a:blip>
          <a:srcRect b="0" l="0" r="0" t="0"/>
          <a:stretch/>
        </p:blipFill>
        <p:spPr>
          <a:xfrm>
            <a:off x="638193" y="1825625"/>
            <a:ext cx="7867614" cy="3976253"/>
          </a:xfrm>
          <a:prstGeom prst="rect">
            <a:avLst/>
          </a:prstGeom>
          <a:noFill/>
          <a:ln>
            <a:noFill/>
          </a:ln>
        </p:spPr>
      </p:pic>
      <p:sp>
        <p:nvSpPr>
          <p:cNvPr id="143" name="Google Shape;143;p19"/>
          <p:cNvSpPr txBox="1"/>
          <p:nvPr/>
        </p:nvSpPr>
        <p:spPr>
          <a:xfrm>
            <a:off x="2433466" y="5942567"/>
            <a:ext cx="4277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Layers in a Linux Systems (MOS Figure 10-1)</a:t>
            </a:r>
            <a:endParaRPr/>
          </a:p>
        </p:txBody>
      </p:sp>
      <p:sp>
        <p:nvSpPr>
          <p:cNvPr id="144" name="Google Shape;144;p19"/>
          <p:cNvSpPr txBox="1"/>
          <p:nvPr/>
        </p:nvSpPr>
        <p:spPr>
          <a:xfrm>
            <a:off x="4937760" y="4234376"/>
            <a:ext cx="767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kernel</a:t>
            </a:r>
            <a:endParaRPr/>
          </a:p>
        </p:txBody>
      </p:sp>
      <p:sp>
        <p:nvSpPr>
          <p:cNvPr id="145" name="Google Shape;145;p19"/>
          <p:cNvSpPr txBox="1"/>
          <p:nvPr/>
        </p:nvSpPr>
        <p:spPr>
          <a:xfrm>
            <a:off x="4638653" y="3566159"/>
            <a:ext cx="1104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(e.g., libc)</a:t>
            </a:r>
            <a:endParaRPr/>
          </a:p>
        </p:txBody>
      </p:sp>
      <p:sp>
        <p:nvSpPr>
          <p:cNvPr id="146" name="Google Shape;146;p19"/>
          <p:cNvSpPr/>
          <p:nvPr/>
        </p:nvSpPr>
        <p:spPr>
          <a:xfrm>
            <a:off x="653183" y="5020154"/>
            <a:ext cx="6819000" cy="736200"/>
          </a:xfrm>
          <a:prstGeom prst="rect">
            <a:avLst/>
          </a:prstGeom>
          <a:solidFill>
            <a:srgbClr val="FF0000">
              <a:alpha val="1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 name="Google Shape;147;p19"/>
          <p:cNvSpPr/>
          <p:nvPr/>
        </p:nvSpPr>
        <p:spPr>
          <a:xfrm>
            <a:off x="2103225" y="2633625"/>
            <a:ext cx="3918900" cy="990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0"/>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Standard Utility Programs (1)</a:t>
            </a:r>
            <a:endParaRPr/>
          </a:p>
        </p:txBody>
      </p:sp>
      <p:sp>
        <p:nvSpPr>
          <p:cNvPr id="153" name="Google Shape;153;p20"/>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70000"/>
              </a:lnSpc>
              <a:spcBef>
                <a:spcPts val="0"/>
              </a:spcBef>
              <a:spcAft>
                <a:spcPts val="0"/>
              </a:spcAft>
              <a:buClr>
                <a:schemeClr val="dk1"/>
              </a:buClr>
              <a:buSzPts val="2590"/>
              <a:buChar char="•"/>
            </a:pPr>
            <a:r>
              <a:rPr lang="en-US" sz="2590"/>
              <a:t>File and directory manipulation commands</a:t>
            </a:r>
            <a:endParaRPr/>
          </a:p>
          <a:p>
            <a:pPr indent="-228600" lvl="0" marL="228600" rtl="0" algn="l">
              <a:lnSpc>
                <a:spcPct val="70000"/>
              </a:lnSpc>
              <a:spcBef>
                <a:spcPts val="1000"/>
              </a:spcBef>
              <a:spcAft>
                <a:spcPts val="0"/>
              </a:spcAft>
              <a:buClr>
                <a:schemeClr val="dk1"/>
              </a:buClr>
              <a:buSzPts val="2590"/>
              <a:buChar char="•"/>
            </a:pPr>
            <a:r>
              <a:rPr lang="en-US" sz="2590"/>
              <a:t>Filters</a:t>
            </a:r>
            <a:endParaRPr/>
          </a:p>
          <a:p>
            <a:pPr indent="-228600" lvl="0" marL="228600" rtl="0" algn="l">
              <a:lnSpc>
                <a:spcPct val="70000"/>
              </a:lnSpc>
              <a:spcBef>
                <a:spcPts val="1000"/>
              </a:spcBef>
              <a:spcAft>
                <a:spcPts val="0"/>
              </a:spcAft>
              <a:buClr>
                <a:schemeClr val="dk1"/>
              </a:buClr>
              <a:buSzPts val="2590"/>
              <a:buChar char="•"/>
            </a:pPr>
            <a:r>
              <a:rPr lang="en-US" sz="2590"/>
              <a:t>Program development tools</a:t>
            </a:r>
            <a:endParaRPr/>
          </a:p>
          <a:p>
            <a:pPr indent="-228600" lvl="1" marL="685800" rtl="0" algn="l">
              <a:lnSpc>
                <a:spcPct val="70000"/>
              </a:lnSpc>
              <a:spcBef>
                <a:spcPts val="500"/>
              </a:spcBef>
              <a:spcAft>
                <a:spcPts val="0"/>
              </a:spcAft>
              <a:buClr>
                <a:schemeClr val="dk1"/>
              </a:buClr>
              <a:buSzPts val="2220"/>
              <a:buChar char="•"/>
            </a:pPr>
            <a:r>
              <a:rPr lang="en-US" sz="2220"/>
              <a:t>Editors, compilers</a:t>
            </a:r>
            <a:endParaRPr/>
          </a:p>
          <a:p>
            <a:pPr indent="-228600" lvl="0" marL="228600" rtl="0" algn="l">
              <a:lnSpc>
                <a:spcPct val="70000"/>
              </a:lnSpc>
              <a:spcBef>
                <a:spcPts val="1000"/>
              </a:spcBef>
              <a:spcAft>
                <a:spcPts val="0"/>
              </a:spcAft>
              <a:buClr>
                <a:schemeClr val="dk1"/>
              </a:buClr>
              <a:buSzPts val="2590"/>
              <a:buChar char="•"/>
            </a:pPr>
            <a:r>
              <a:rPr lang="en-US" sz="2590"/>
              <a:t>Text processing</a:t>
            </a:r>
            <a:endParaRPr/>
          </a:p>
          <a:p>
            <a:pPr indent="-228600" lvl="0" marL="228600" rtl="0" algn="l">
              <a:lnSpc>
                <a:spcPct val="70000"/>
              </a:lnSpc>
              <a:spcBef>
                <a:spcPts val="1000"/>
              </a:spcBef>
              <a:spcAft>
                <a:spcPts val="0"/>
              </a:spcAft>
              <a:buClr>
                <a:schemeClr val="dk1"/>
              </a:buClr>
              <a:buSzPts val="2590"/>
              <a:buChar char="•"/>
            </a:pPr>
            <a:r>
              <a:rPr lang="en-US" sz="2590"/>
              <a:t>System administrator</a:t>
            </a:r>
            <a:endParaRPr/>
          </a:p>
          <a:p>
            <a:pPr indent="-228600" lvl="0" marL="228600" rtl="0" algn="l">
              <a:lnSpc>
                <a:spcPct val="70000"/>
              </a:lnSpc>
              <a:spcBef>
                <a:spcPts val="1000"/>
              </a:spcBef>
              <a:spcAft>
                <a:spcPts val="0"/>
              </a:spcAft>
              <a:buClr>
                <a:schemeClr val="dk1"/>
              </a:buClr>
              <a:buSzPts val="2590"/>
              <a:buChar char="•"/>
            </a:pPr>
            <a:r>
              <a:rPr lang="en-US" sz="2590"/>
              <a:t>Miscellaneous</a:t>
            </a:r>
            <a:endParaRPr/>
          </a:p>
          <a:p>
            <a:pPr indent="-64135" lvl="0" marL="228600" rtl="0" algn="l">
              <a:lnSpc>
                <a:spcPct val="70000"/>
              </a:lnSpc>
              <a:spcBef>
                <a:spcPts val="1000"/>
              </a:spcBef>
              <a:spcAft>
                <a:spcPts val="0"/>
              </a:spcAft>
              <a:buClr>
                <a:schemeClr val="dk1"/>
              </a:buClr>
              <a:buSzPts val="2590"/>
              <a:buNone/>
            </a:pPr>
            <a:r>
              <a:t/>
            </a:r>
            <a:endParaRPr sz="2590"/>
          </a:p>
          <a:p>
            <a:pPr indent="-228600" lvl="0" marL="228600" rtl="0" algn="l">
              <a:lnSpc>
                <a:spcPct val="70000"/>
              </a:lnSpc>
              <a:spcBef>
                <a:spcPts val="1000"/>
              </a:spcBef>
              <a:spcAft>
                <a:spcPts val="0"/>
              </a:spcAft>
              <a:buClr>
                <a:schemeClr val="dk1"/>
              </a:buClr>
              <a:buSzPts val="2590"/>
              <a:buChar char="•"/>
            </a:pPr>
            <a:r>
              <a:rPr lang="en-US" sz="2590"/>
              <a:t>The POSIX 1003.1-2008 standard specifies the syntax and semantics of about 150 of these, primarily in the first three categories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1"/>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Standard Utility Programs (2)</a:t>
            </a:r>
            <a:endParaRPr/>
          </a:p>
        </p:txBody>
      </p:sp>
      <p:sp>
        <p:nvSpPr>
          <p:cNvPr id="159" name="Google Shape;159;p21"/>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60" name="Google Shape;160;p21"/>
          <p:cNvPicPr preferRelativeResize="0"/>
          <p:nvPr/>
        </p:nvPicPr>
        <p:blipFill rotWithShape="1">
          <a:blip r:embed="rId3">
            <a:alphaModFix/>
          </a:blip>
          <a:srcRect b="0" l="0" r="0" t="0"/>
          <a:stretch/>
        </p:blipFill>
        <p:spPr>
          <a:xfrm>
            <a:off x="2478209" y="1777856"/>
            <a:ext cx="4187580" cy="4446876"/>
          </a:xfrm>
          <a:prstGeom prst="rect">
            <a:avLst/>
          </a:prstGeom>
          <a:noFill/>
          <a:ln>
            <a:noFill/>
          </a:ln>
        </p:spPr>
      </p:pic>
      <p:sp>
        <p:nvSpPr>
          <p:cNvPr id="161" name="Google Shape;161;p21"/>
          <p:cNvSpPr txBox="1"/>
          <p:nvPr/>
        </p:nvSpPr>
        <p:spPr>
          <a:xfrm>
            <a:off x="711936" y="6176963"/>
            <a:ext cx="7720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 few of the common Linux utility programs required by POSIX (MOS Figure 10-2)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